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1152" r:id="rId2"/>
    <p:sldId id="1153" r:id="rId3"/>
    <p:sldId id="1154" r:id="rId4"/>
    <p:sldId id="1155" r:id="rId5"/>
    <p:sldId id="1156" r:id="rId6"/>
    <p:sldId id="1157" r:id="rId7"/>
    <p:sldId id="284" r:id="rId8"/>
    <p:sldId id="285" r:id="rId9"/>
    <p:sldId id="286" r:id="rId10"/>
    <p:sldId id="287" r:id="rId11"/>
    <p:sldId id="288" r:id="rId12"/>
    <p:sldId id="1158" r:id="rId13"/>
    <p:sldId id="1159" r:id="rId14"/>
    <p:sldId id="1160" r:id="rId15"/>
    <p:sldId id="1478" r:id="rId16"/>
    <p:sldId id="1161" r:id="rId17"/>
    <p:sldId id="1162" r:id="rId18"/>
    <p:sldId id="1163" r:id="rId19"/>
    <p:sldId id="1164" r:id="rId20"/>
    <p:sldId id="1165" r:id="rId21"/>
    <p:sldId id="1166" r:id="rId22"/>
    <p:sldId id="1167" r:id="rId23"/>
    <p:sldId id="1465" r:id="rId24"/>
    <p:sldId id="1467" r:id="rId25"/>
    <p:sldId id="1468" r:id="rId26"/>
    <p:sldId id="1469" r:id="rId27"/>
    <p:sldId id="1168" r:id="rId28"/>
    <p:sldId id="1169" r:id="rId29"/>
    <p:sldId id="1170" r:id="rId30"/>
    <p:sldId id="1171" r:id="rId31"/>
    <p:sldId id="1473" r:id="rId32"/>
    <p:sldId id="1474" r:id="rId33"/>
    <p:sldId id="1475" r:id="rId34"/>
    <p:sldId id="1476" r:id="rId35"/>
    <p:sldId id="1172" r:id="rId36"/>
    <p:sldId id="1173" r:id="rId37"/>
    <p:sldId id="1174" r:id="rId38"/>
    <p:sldId id="1479" r:id="rId39"/>
    <p:sldId id="1480" r:id="rId40"/>
    <p:sldId id="1175" r:id="rId41"/>
    <p:sldId id="1477" r:id="rId42"/>
    <p:sldId id="1481" r:id="rId43"/>
    <p:sldId id="1471" r:id="rId44"/>
    <p:sldId id="1472" r:id="rId45"/>
    <p:sldId id="1176" r:id="rId46"/>
    <p:sldId id="1177" r:id="rId47"/>
    <p:sldId id="1178" r:id="rId48"/>
    <p:sldId id="1179" r:id="rId49"/>
    <p:sldId id="142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94660"/>
  </p:normalViewPr>
  <p:slideViewPr>
    <p:cSldViewPr snapToGrid="0">
      <p:cViewPr varScale="1">
        <p:scale>
          <a:sx n="86" d="100"/>
          <a:sy n="86" d="100"/>
        </p:scale>
        <p:origin x="270"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47B031-D90E-4BFE-9CBC-18D3EBC27F15}" type="datetimeFigureOut">
              <a:rPr lang="en-HK" smtClean="0"/>
              <a:t>2/4/2025</a:t>
            </a:fld>
            <a:endParaRPr lang="en-H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H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670EAF-E0BA-4F39-85B4-12999788A0ED}" type="slidenum">
              <a:rPr lang="en-HK" smtClean="0"/>
              <a:t>‹#›</a:t>
            </a:fld>
            <a:endParaRPr lang="en-HK"/>
          </a:p>
        </p:txBody>
      </p:sp>
    </p:spTree>
    <p:extLst>
      <p:ext uri="{BB962C8B-B14F-4D97-AF65-F5344CB8AC3E}">
        <p14:creationId xmlns:p14="http://schemas.microsoft.com/office/powerpoint/2010/main" val="247968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a:extLst>
              <a:ext uri="{FF2B5EF4-FFF2-40B4-BE49-F238E27FC236}">
                <a16:creationId xmlns:a16="http://schemas.microsoft.com/office/drawing/2014/main" id="{54F3F398-D869-85C0-A5CD-A77BCF936F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a:extLst>
              <a:ext uri="{FF2B5EF4-FFF2-40B4-BE49-F238E27FC236}">
                <a16:creationId xmlns:a16="http://schemas.microsoft.com/office/drawing/2014/main" id="{D7673287-B442-DB09-0DB5-5E262C82D8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QQ9.1 (d)</a:t>
            </a:r>
          </a:p>
          <a:p>
            <a:r>
              <a:rPr lang="en-US" altLang="en-US">
                <a:ea typeface="ＭＳ Ｐゴシック" panose="020B0600070205080204" pitchFamily="34" charset="-128"/>
              </a:rPr>
              <a:t>QQ9.2  (b),(c),(a)</a:t>
            </a:r>
          </a:p>
        </p:txBody>
      </p:sp>
      <p:sp>
        <p:nvSpPr>
          <p:cNvPr id="124932" name="Slide Number Placeholder 3">
            <a:extLst>
              <a:ext uri="{FF2B5EF4-FFF2-40B4-BE49-F238E27FC236}">
                <a16:creationId xmlns:a16="http://schemas.microsoft.com/office/drawing/2014/main" id="{E8A15BEC-B055-DA97-750E-814E2960148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7E321126-B877-49BF-89A2-17A03E29F0F9}" type="slidenum">
              <a:rPr lang="en-US" altLang="en-US">
                <a:latin typeface="Arial" panose="020B0604020202020204" pitchFamily="34" charset="0"/>
              </a:rPr>
              <a:pPr>
                <a:spcBef>
                  <a:spcPct val="0"/>
                </a:spcBef>
              </a:pPr>
              <a:t>6</a:t>
            </a:fld>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a:extLst>
              <a:ext uri="{FF2B5EF4-FFF2-40B4-BE49-F238E27FC236}">
                <a16:creationId xmlns:a16="http://schemas.microsoft.com/office/drawing/2014/main" id="{C3658FBE-AFCB-DD54-9D54-B6730454140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a:extLst>
              <a:ext uri="{FF2B5EF4-FFF2-40B4-BE49-F238E27FC236}">
                <a16:creationId xmlns:a16="http://schemas.microsoft.com/office/drawing/2014/main" id="{5F8C3762-ECBA-8422-1200-9AB8ED439B4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QQ9.3 (i) (c),(e)	(ii) (b),(d)</a:t>
            </a:r>
          </a:p>
          <a:p>
            <a:r>
              <a:rPr lang="en-US" altLang="en-US">
                <a:ea typeface="ＭＳ Ｐゴシック" panose="020B0600070205080204" pitchFamily="34" charset="-128"/>
              </a:rPr>
              <a:t>QQ9.4 (a) All three are the same. (b) dashboard, seat belt, air bag</a:t>
            </a:r>
          </a:p>
          <a:p>
            <a:r>
              <a:rPr lang="en-US" altLang="en-US">
                <a:ea typeface="ＭＳ Ｐゴシック" panose="020B0600070205080204" pitchFamily="34" charset="-128"/>
              </a:rPr>
              <a:t>     </a:t>
            </a:r>
          </a:p>
        </p:txBody>
      </p:sp>
      <p:sp>
        <p:nvSpPr>
          <p:cNvPr id="130052" name="Slide Number Placeholder 3">
            <a:extLst>
              <a:ext uri="{FF2B5EF4-FFF2-40B4-BE49-F238E27FC236}">
                <a16:creationId xmlns:a16="http://schemas.microsoft.com/office/drawing/2014/main" id="{CEA2FE63-8ACE-76E0-8509-2251B382ADB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7297FF66-C276-4480-B535-7F420EB6E488}" type="slidenum">
              <a:rPr lang="en-US" altLang="en-US">
                <a:latin typeface="Arial" panose="020B0604020202020204" pitchFamily="34" charset="0"/>
              </a:rPr>
              <a:pPr>
                <a:spcBef>
                  <a:spcPct val="0"/>
                </a:spcBef>
              </a:pPr>
              <a:t>16</a:t>
            </a:fld>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0D45C-6A34-5E48-610F-FEFFF8B87B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0C1267-5803-B428-09BF-D2B2538931D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E0368F8-53E8-24B0-091A-3767F0425C0D}"/>
              </a:ext>
            </a:extLst>
          </p:cNvPr>
          <p:cNvSpPr>
            <a:spLocks noGrp="1"/>
          </p:cNvSpPr>
          <p:nvPr>
            <p:ph type="body" idx="1"/>
          </p:nvPr>
        </p:nvSpPr>
        <p:spPr/>
        <p:txBody>
          <a:bodyPr/>
          <a:lstStyle/>
          <a:p>
            <a:pPr algn="l"/>
            <a:endParaRPr lang="en-US" b="0" baseline="0" dirty="0"/>
          </a:p>
        </p:txBody>
      </p:sp>
      <p:sp>
        <p:nvSpPr>
          <p:cNvPr id="4" name="Slide Number Placeholder 3">
            <a:extLst>
              <a:ext uri="{FF2B5EF4-FFF2-40B4-BE49-F238E27FC236}">
                <a16:creationId xmlns:a16="http://schemas.microsoft.com/office/drawing/2014/main" id="{4C75BF05-3943-0379-AFD3-2B353C7336FC}"/>
              </a:ext>
            </a:extLst>
          </p:cNvPr>
          <p:cNvSpPr>
            <a:spLocks noGrp="1"/>
          </p:cNvSpPr>
          <p:nvPr>
            <p:ph type="sldNum" sz="quarter" idx="10"/>
          </p:nvPr>
        </p:nvSpPr>
        <p:spPr/>
        <p:txBody>
          <a:bodyPr/>
          <a:lstStyle/>
          <a:p>
            <a:fld id="{5F3E4D6D-5478-174D-B486-0038B9B893BD}" type="slidenum">
              <a:rPr lang="en-US" smtClean="0"/>
              <a:t>23</a:t>
            </a:fld>
            <a:endParaRPr lang="en-US"/>
          </a:p>
        </p:txBody>
      </p:sp>
    </p:spTree>
    <p:extLst>
      <p:ext uri="{BB962C8B-B14F-4D97-AF65-F5344CB8AC3E}">
        <p14:creationId xmlns:p14="http://schemas.microsoft.com/office/powerpoint/2010/main" val="2995850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A095C-8439-3F62-B4EF-BE52CCE559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34BA57-DCBC-6721-F816-3D81512DE21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0964748-3168-D43C-AB2A-22994658593C}"/>
              </a:ext>
            </a:extLst>
          </p:cNvPr>
          <p:cNvSpPr>
            <a:spLocks noGrp="1"/>
          </p:cNvSpPr>
          <p:nvPr>
            <p:ph type="body" idx="1"/>
          </p:nvPr>
        </p:nvSpPr>
        <p:spPr/>
        <p:txBody>
          <a:bodyPr/>
          <a:lstStyle/>
          <a:p>
            <a:pPr algn="l"/>
            <a:endParaRPr lang="en-US" b="0" baseline="0" dirty="0"/>
          </a:p>
        </p:txBody>
      </p:sp>
      <p:sp>
        <p:nvSpPr>
          <p:cNvPr id="4" name="Slide Number Placeholder 3">
            <a:extLst>
              <a:ext uri="{FF2B5EF4-FFF2-40B4-BE49-F238E27FC236}">
                <a16:creationId xmlns:a16="http://schemas.microsoft.com/office/drawing/2014/main" id="{1095991B-7D43-9FC9-E25D-81B507335A47}"/>
              </a:ext>
            </a:extLst>
          </p:cNvPr>
          <p:cNvSpPr>
            <a:spLocks noGrp="1"/>
          </p:cNvSpPr>
          <p:nvPr>
            <p:ph type="sldNum" sz="quarter" idx="10"/>
          </p:nvPr>
        </p:nvSpPr>
        <p:spPr/>
        <p:txBody>
          <a:bodyPr/>
          <a:lstStyle/>
          <a:p>
            <a:fld id="{5F3E4D6D-5478-174D-B486-0038B9B893BD}" type="slidenum">
              <a:rPr lang="en-US" smtClean="0"/>
              <a:t>24</a:t>
            </a:fld>
            <a:endParaRPr lang="en-US"/>
          </a:p>
        </p:txBody>
      </p:sp>
    </p:spTree>
    <p:extLst>
      <p:ext uri="{BB962C8B-B14F-4D97-AF65-F5344CB8AC3E}">
        <p14:creationId xmlns:p14="http://schemas.microsoft.com/office/powerpoint/2010/main" val="3856839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20DC7-5203-9E7D-589B-C0DBCE1404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B4324E-77D2-01CF-2023-20A57D9E364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23FA12C-B1BE-BD33-6B00-2BF4D8AE9F0C}"/>
              </a:ext>
            </a:extLst>
          </p:cNvPr>
          <p:cNvSpPr>
            <a:spLocks noGrp="1"/>
          </p:cNvSpPr>
          <p:nvPr>
            <p:ph type="body" idx="1"/>
          </p:nvPr>
        </p:nvSpPr>
        <p:spPr/>
        <p:txBody>
          <a:bodyPr/>
          <a:lstStyle/>
          <a:p>
            <a:pPr algn="l"/>
            <a:endParaRPr lang="en-US" b="0" baseline="0" dirty="0"/>
          </a:p>
        </p:txBody>
      </p:sp>
      <p:sp>
        <p:nvSpPr>
          <p:cNvPr id="4" name="Slide Number Placeholder 3">
            <a:extLst>
              <a:ext uri="{FF2B5EF4-FFF2-40B4-BE49-F238E27FC236}">
                <a16:creationId xmlns:a16="http://schemas.microsoft.com/office/drawing/2014/main" id="{7B52C9CD-37CB-4095-D0FF-46AD5E26463A}"/>
              </a:ext>
            </a:extLst>
          </p:cNvPr>
          <p:cNvSpPr>
            <a:spLocks noGrp="1"/>
          </p:cNvSpPr>
          <p:nvPr>
            <p:ph type="sldNum" sz="quarter" idx="10"/>
          </p:nvPr>
        </p:nvSpPr>
        <p:spPr/>
        <p:txBody>
          <a:bodyPr/>
          <a:lstStyle/>
          <a:p>
            <a:fld id="{5F3E4D6D-5478-174D-B486-0038B9B893BD}" type="slidenum">
              <a:rPr lang="en-US" smtClean="0"/>
              <a:t>25</a:t>
            </a:fld>
            <a:endParaRPr lang="en-US"/>
          </a:p>
        </p:txBody>
      </p:sp>
    </p:spTree>
    <p:extLst>
      <p:ext uri="{BB962C8B-B14F-4D97-AF65-F5344CB8AC3E}">
        <p14:creationId xmlns:p14="http://schemas.microsoft.com/office/powerpoint/2010/main" val="3212754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11EF0-2B81-B8F3-A1C7-B74A3160A4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7269DC-D9DC-9F95-A0C6-4265DA53EC5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526092A-4D90-FD94-BEFB-9DCEF76E7454}"/>
              </a:ext>
            </a:extLst>
          </p:cNvPr>
          <p:cNvSpPr>
            <a:spLocks noGrp="1"/>
          </p:cNvSpPr>
          <p:nvPr>
            <p:ph type="body" idx="1"/>
          </p:nvPr>
        </p:nvSpPr>
        <p:spPr/>
        <p:txBody>
          <a:bodyPr/>
          <a:lstStyle/>
          <a:p>
            <a:pPr algn="l"/>
            <a:endParaRPr lang="en-US" b="0" baseline="0" dirty="0"/>
          </a:p>
        </p:txBody>
      </p:sp>
      <p:sp>
        <p:nvSpPr>
          <p:cNvPr id="4" name="Slide Number Placeholder 3">
            <a:extLst>
              <a:ext uri="{FF2B5EF4-FFF2-40B4-BE49-F238E27FC236}">
                <a16:creationId xmlns:a16="http://schemas.microsoft.com/office/drawing/2014/main" id="{4055B0A7-21E7-3C1F-BB2D-8DCF4C110683}"/>
              </a:ext>
            </a:extLst>
          </p:cNvPr>
          <p:cNvSpPr>
            <a:spLocks noGrp="1"/>
          </p:cNvSpPr>
          <p:nvPr>
            <p:ph type="sldNum" sz="quarter" idx="10"/>
          </p:nvPr>
        </p:nvSpPr>
        <p:spPr/>
        <p:txBody>
          <a:bodyPr/>
          <a:lstStyle/>
          <a:p>
            <a:fld id="{5F3E4D6D-5478-174D-B486-0038B9B893BD}" type="slidenum">
              <a:rPr lang="en-US" smtClean="0"/>
              <a:t>26</a:t>
            </a:fld>
            <a:endParaRPr lang="en-US"/>
          </a:p>
        </p:txBody>
      </p:sp>
    </p:spTree>
    <p:extLst>
      <p:ext uri="{BB962C8B-B14F-4D97-AF65-F5344CB8AC3E}">
        <p14:creationId xmlns:p14="http://schemas.microsoft.com/office/powerpoint/2010/main" val="210134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a:extLst>
              <a:ext uri="{FF2B5EF4-FFF2-40B4-BE49-F238E27FC236}">
                <a16:creationId xmlns:a16="http://schemas.microsoft.com/office/drawing/2014/main" id="{8BE67CB7-F3A2-23AC-14F4-B0F17DFFCC0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a:extLst>
              <a:ext uri="{FF2B5EF4-FFF2-40B4-BE49-F238E27FC236}">
                <a16:creationId xmlns:a16="http://schemas.microsoft.com/office/drawing/2014/main" id="{D0E049C2-E3F4-5949-ABE3-5BC38BCCF3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QQ9.5 (a)</a:t>
            </a:r>
          </a:p>
          <a:p>
            <a:r>
              <a:rPr lang="en-US" altLang="en-US">
                <a:ea typeface="ＭＳ Ｐゴシック" panose="020B0600070205080204" pitchFamily="34" charset="-128"/>
              </a:rPr>
              <a:t>QQ9.6 (b)</a:t>
            </a:r>
          </a:p>
        </p:txBody>
      </p:sp>
      <p:sp>
        <p:nvSpPr>
          <p:cNvPr id="138244" name="Slide Number Placeholder 3">
            <a:extLst>
              <a:ext uri="{FF2B5EF4-FFF2-40B4-BE49-F238E27FC236}">
                <a16:creationId xmlns:a16="http://schemas.microsoft.com/office/drawing/2014/main" id="{05852E18-F1C6-DB3B-C27B-082B43C9B89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D052B7C-A13C-435C-99FA-286AE217BC7A}" type="slidenum">
              <a:rPr lang="en-US" altLang="en-US">
                <a:latin typeface="Arial" panose="020B0604020202020204" pitchFamily="34" charset="0"/>
              </a:rPr>
              <a:pPr>
                <a:spcBef>
                  <a:spcPct val="0"/>
                </a:spcBef>
              </a:pPr>
              <a:t>27</a:t>
            </a:fld>
            <a:endParaRPr lang="en-US"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a:extLst>
              <a:ext uri="{FF2B5EF4-FFF2-40B4-BE49-F238E27FC236}">
                <a16:creationId xmlns:a16="http://schemas.microsoft.com/office/drawing/2014/main" id="{8AD8899F-575F-F207-909A-584EE16E15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a:extLst>
              <a:ext uri="{FF2B5EF4-FFF2-40B4-BE49-F238E27FC236}">
                <a16:creationId xmlns:a16="http://schemas.microsoft.com/office/drawing/2014/main" id="{C604CD9F-CF3C-42C3-BBF7-6A0D441556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QQ9.7 (b)</a:t>
            </a:r>
          </a:p>
          <a:p>
            <a:r>
              <a:rPr lang="en-US" altLang="en-US">
                <a:ea typeface="ＭＳ Ｐゴシック" panose="020B0600070205080204" pitchFamily="34" charset="-128"/>
              </a:rPr>
              <a:t>QQ9.8 (i) (a)		(ii) (b)</a:t>
            </a:r>
          </a:p>
        </p:txBody>
      </p:sp>
      <p:sp>
        <p:nvSpPr>
          <p:cNvPr id="150532" name="Slide Number Placeholder 3">
            <a:extLst>
              <a:ext uri="{FF2B5EF4-FFF2-40B4-BE49-F238E27FC236}">
                <a16:creationId xmlns:a16="http://schemas.microsoft.com/office/drawing/2014/main" id="{764C8F4F-737D-A9B1-B04A-3E2DE716F88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B45D01C9-5884-47CF-8196-E3C5BCDD1965}" type="slidenum">
              <a:rPr lang="en-US" altLang="en-US">
                <a:latin typeface="Arial" panose="020B0604020202020204" pitchFamily="34" charset="0"/>
              </a:rPr>
              <a:pPr>
                <a:spcBef>
                  <a:spcPct val="0"/>
                </a:spcBef>
              </a:pPr>
              <a:t>48</a:t>
            </a:fld>
            <a:endParaRPr lang="en-US"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US" b="1" baseline="0" dirty="0"/>
          </a:p>
        </p:txBody>
      </p:sp>
      <p:sp>
        <p:nvSpPr>
          <p:cNvPr id="4" name="Slide Number Placeholder 3"/>
          <p:cNvSpPr>
            <a:spLocks noGrp="1"/>
          </p:cNvSpPr>
          <p:nvPr>
            <p:ph type="sldNum" sz="quarter" idx="10"/>
          </p:nvPr>
        </p:nvSpPr>
        <p:spPr/>
        <p:txBody>
          <a:bodyPr/>
          <a:lstStyle/>
          <a:p>
            <a:fld id="{5F3E4D6D-5478-174D-B486-0038B9B893BD}" type="slidenum">
              <a:rPr lang="en-US" smtClean="0"/>
              <a:t>49</a:t>
            </a:fld>
            <a:endParaRPr lang="en-US"/>
          </a:p>
        </p:txBody>
      </p:sp>
    </p:spTree>
    <p:extLst>
      <p:ext uri="{BB962C8B-B14F-4D97-AF65-F5344CB8AC3E}">
        <p14:creationId xmlns:p14="http://schemas.microsoft.com/office/powerpoint/2010/main" val="4052670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FDA54-33F2-14AA-2F1F-B8CD0CBFC6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HK"/>
          </a:p>
        </p:txBody>
      </p:sp>
      <p:sp>
        <p:nvSpPr>
          <p:cNvPr id="3" name="Subtitle 2">
            <a:extLst>
              <a:ext uri="{FF2B5EF4-FFF2-40B4-BE49-F238E27FC236}">
                <a16:creationId xmlns:a16="http://schemas.microsoft.com/office/drawing/2014/main" id="{1DBBBC28-456C-6A4F-D4D0-661F081AA6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HK"/>
          </a:p>
        </p:txBody>
      </p:sp>
      <p:sp>
        <p:nvSpPr>
          <p:cNvPr id="4" name="Date Placeholder 3">
            <a:extLst>
              <a:ext uri="{FF2B5EF4-FFF2-40B4-BE49-F238E27FC236}">
                <a16:creationId xmlns:a16="http://schemas.microsoft.com/office/drawing/2014/main" id="{48F45871-70E1-AB86-19BB-4497B46CE2B2}"/>
              </a:ext>
            </a:extLst>
          </p:cNvPr>
          <p:cNvSpPr>
            <a:spLocks noGrp="1"/>
          </p:cNvSpPr>
          <p:nvPr>
            <p:ph type="dt" sz="half" idx="10"/>
          </p:nvPr>
        </p:nvSpPr>
        <p:spPr/>
        <p:txBody>
          <a:bodyPr/>
          <a:lstStyle/>
          <a:p>
            <a:fld id="{8EF8602F-A31A-41E2-A726-3293E85206B0}" type="datetimeFigureOut">
              <a:rPr lang="en-HK" smtClean="0"/>
              <a:t>2/4/2025</a:t>
            </a:fld>
            <a:endParaRPr lang="en-HK"/>
          </a:p>
        </p:txBody>
      </p:sp>
      <p:sp>
        <p:nvSpPr>
          <p:cNvPr id="5" name="Footer Placeholder 4">
            <a:extLst>
              <a:ext uri="{FF2B5EF4-FFF2-40B4-BE49-F238E27FC236}">
                <a16:creationId xmlns:a16="http://schemas.microsoft.com/office/drawing/2014/main" id="{EC93612E-9499-ECF9-44C1-B6D0479F40DF}"/>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A9DE1A55-86E0-0107-7956-986F4C9E8AAB}"/>
              </a:ext>
            </a:extLst>
          </p:cNvPr>
          <p:cNvSpPr>
            <a:spLocks noGrp="1"/>
          </p:cNvSpPr>
          <p:nvPr>
            <p:ph type="sldNum" sz="quarter" idx="12"/>
          </p:nvPr>
        </p:nvSpPr>
        <p:spPr/>
        <p:txBody>
          <a:bodyPr/>
          <a:lstStyle/>
          <a:p>
            <a:fld id="{43319BC6-84F3-4110-9CD5-701B1AA352D1}" type="slidenum">
              <a:rPr lang="en-HK" smtClean="0"/>
              <a:t>‹#›</a:t>
            </a:fld>
            <a:endParaRPr lang="en-HK"/>
          </a:p>
        </p:txBody>
      </p:sp>
    </p:spTree>
    <p:extLst>
      <p:ext uri="{BB962C8B-B14F-4D97-AF65-F5344CB8AC3E}">
        <p14:creationId xmlns:p14="http://schemas.microsoft.com/office/powerpoint/2010/main" val="3196220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22660-F099-F8CE-7C8E-CF3D6E3283F7}"/>
              </a:ext>
            </a:extLst>
          </p:cNvPr>
          <p:cNvSpPr>
            <a:spLocks noGrp="1"/>
          </p:cNvSpPr>
          <p:nvPr>
            <p:ph type="title"/>
          </p:nvPr>
        </p:nvSpPr>
        <p:spPr/>
        <p:txBody>
          <a:bodyPr/>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E20FAAE7-5D6F-1EB5-66A2-2E91C87BDF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1F2DA7B8-1142-6F45-F7D3-4B35FACAA027}"/>
              </a:ext>
            </a:extLst>
          </p:cNvPr>
          <p:cNvSpPr>
            <a:spLocks noGrp="1"/>
          </p:cNvSpPr>
          <p:nvPr>
            <p:ph type="dt" sz="half" idx="10"/>
          </p:nvPr>
        </p:nvSpPr>
        <p:spPr/>
        <p:txBody>
          <a:bodyPr/>
          <a:lstStyle/>
          <a:p>
            <a:fld id="{8EF8602F-A31A-41E2-A726-3293E85206B0}" type="datetimeFigureOut">
              <a:rPr lang="en-HK" smtClean="0"/>
              <a:t>2/4/2025</a:t>
            </a:fld>
            <a:endParaRPr lang="en-HK"/>
          </a:p>
        </p:txBody>
      </p:sp>
      <p:sp>
        <p:nvSpPr>
          <p:cNvPr id="5" name="Footer Placeholder 4">
            <a:extLst>
              <a:ext uri="{FF2B5EF4-FFF2-40B4-BE49-F238E27FC236}">
                <a16:creationId xmlns:a16="http://schemas.microsoft.com/office/drawing/2014/main" id="{E73334BC-E703-35F5-B5C6-1B05932E3BE5}"/>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7B0105BE-F441-7023-6AF3-046F89520F16}"/>
              </a:ext>
            </a:extLst>
          </p:cNvPr>
          <p:cNvSpPr>
            <a:spLocks noGrp="1"/>
          </p:cNvSpPr>
          <p:nvPr>
            <p:ph type="sldNum" sz="quarter" idx="12"/>
          </p:nvPr>
        </p:nvSpPr>
        <p:spPr/>
        <p:txBody>
          <a:bodyPr/>
          <a:lstStyle/>
          <a:p>
            <a:fld id="{43319BC6-84F3-4110-9CD5-701B1AA352D1}" type="slidenum">
              <a:rPr lang="en-HK" smtClean="0"/>
              <a:t>‹#›</a:t>
            </a:fld>
            <a:endParaRPr lang="en-HK"/>
          </a:p>
        </p:txBody>
      </p:sp>
    </p:spTree>
    <p:extLst>
      <p:ext uri="{BB962C8B-B14F-4D97-AF65-F5344CB8AC3E}">
        <p14:creationId xmlns:p14="http://schemas.microsoft.com/office/powerpoint/2010/main" val="3673629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CC41FB-7BB5-342E-66CD-42F27339D2B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5E5BBB29-25A0-D71A-BB2F-B52118D140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607B97EC-F3A9-1428-1236-1D80CCC4ADE6}"/>
              </a:ext>
            </a:extLst>
          </p:cNvPr>
          <p:cNvSpPr>
            <a:spLocks noGrp="1"/>
          </p:cNvSpPr>
          <p:nvPr>
            <p:ph type="dt" sz="half" idx="10"/>
          </p:nvPr>
        </p:nvSpPr>
        <p:spPr/>
        <p:txBody>
          <a:bodyPr/>
          <a:lstStyle/>
          <a:p>
            <a:fld id="{8EF8602F-A31A-41E2-A726-3293E85206B0}" type="datetimeFigureOut">
              <a:rPr lang="en-HK" smtClean="0"/>
              <a:t>2/4/2025</a:t>
            </a:fld>
            <a:endParaRPr lang="en-HK"/>
          </a:p>
        </p:txBody>
      </p:sp>
      <p:sp>
        <p:nvSpPr>
          <p:cNvPr id="5" name="Footer Placeholder 4">
            <a:extLst>
              <a:ext uri="{FF2B5EF4-FFF2-40B4-BE49-F238E27FC236}">
                <a16:creationId xmlns:a16="http://schemas.microsoft.com/office/drawing/2014/main" id="{D6584939-2EBF-5492-4A59-DD20D1438CC1}"/>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5545FE43-3672-1722-9C21-32020B04DB98}"/>
              </a:ext>
            </a:extLst>
          </p:cNvPr>
          <p:cNvSpPr>
            <a:spLocks noGrp="1"/>
          </p:cNvSpPr>
          <p:nvPr>
            <p:ph type="sldNum" sz="quarter" idx="12"/>
          </p:nvPr>
        </p:nvSpPr>
        <p:spPr/>
        <p:txBody>
          <a:bodyPr/>
          <a:lstStyle/>
          <a:p>
            <a:fld id="{43319BC6-84F3-4110-9CD5-701B1AA352D1}" type="slidenum">
              <a:rPr lang="en-HK" smtClean="0"/>
              <a:t>‹#›</a:t>
            </a:fld>
            <a:endParaRPr lang="en-HK"/>
          </a:p>
        </p:txBody>
      </p:sp>
    </p:spTree>
    <p:extLst>
      <p:ext uri="{BB962C8B-B14F-4D97-AF65-F5344CB8AC3E}">
        <p14:creationId xmlns:p14="http://schemas.microsoft.com/office/powerpoint/2010/main" val="740163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p>
        </p:txBody>
      </p:sp>
      <p:sp>
        <p:nvSpPr>
          <p:cNvPr id="3" name="Text Placeholder 2"/>
          <p:cNvSpPr>
            <a:spLocks noGrp="1"/>
          </p:cNvSpPr>
          <p:nvPr>
            <p:ph type="body" sz="half" idx="1"/>
          </p:nvPr>
        </p:nvSpPr>
        <p:spPr>
          <a:xfrm>
            <a:off x="609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34BDA6F-0709-86F2-A75C-DD8E614E26D7}"/>
              </a:ext>
            </a:extLst>
          </p:cNvPr>
          <p:cNvSpPr>
            <a:spLocks noGrp="1" noChangeArrowheads="1"/>
          </p:cNvSpPr>
          <p:nvPr>
            <p:ph type="dt" sz="half" idx="10"/>
          </p:nvPr>
        </p:nvSpPr>
        <p:spPr>
          <a:ln/>
        </p:spPr>
        <p:txBody>
          <a:bodyPr/>
          <a:lstStyle>
            <a:lvl1pPr>
              <a:defRPr/>
            </a:lvl1pPr>
          </a:lstStyle>
          <a:p>
            <a:pPr>
              <a:defRPr/>
            </a:pPr>
            <a:endParaRPr lang="zh-HK"/>
          </a:p>
        </p:txBody>
      </p:sp>
      <p:sp>
        <p:nvSpPr>
          <p:cNvPr id="6" name="Rectangle 5">
            <a:extLst>
              <a:ext uri="{FF2B5EF4-FFF2-40B4-BE49-F238E27FC236}">
                <a16:creationId xmlns:a16="http://schemas.microsoft.com/office/drawing/2014/main" id="{89D7454B-0456-5D6B-EE3E-B3DB8A2AECFA}"/>
              </a:ext>
            </a:extLst>
          </p:cNvPr>
          <p:cNvSpPr>
            <a:spLocks noGrp="1" noChangeArrowheads="1"/>
          </p:cNvSpPr>
          <p:nvPr>
            <p:ph type="ftr" sz="quarter" idx="11"/>
          </p:nvPr>
        </p:nvSpPr>
        <p:spPr>
          <a:ln/>
        </p:spPr>
        <p:txBody>
          <a:bodyPr/>
          <a:lstStyle>
            <a:lvl1pPr>
              <a:defRPr/>
            </a:lvl1pPr>
          </a:lstStyle>
          <a:p>
            <a:pPr>
              <a:defRPr/>
            </a:pPr>
            <a:endParaRPr lang="zh-HK"/>
          </a:p>
        </p:txBody>
      </p:sp>
      <p:sp>
        <p:nvSpPr>
          <p:cNvPr id="7" name="Rectangle 6">
            <a:extLst>
              <a:ext uri="{FF2B5EF4-FFF2-40B4-BE49-F238E27FC236}">
                <a16:creationId xmlns:a16="http://schemas.microsoft.com/office/drawing/2014/main" id="{25D61A0F-400B-690D-A4D3-ECC8753BEA49}"/>
              </a:ext>
            </a:extLst>
          </p:cNvPr>
          <p:cNvSpPr>
            <a:spLocks noGrp="1" noChangeArrowheads="1"/>
          </p:cNvSpPr>
          <p:nvPr>
            <p:ph type="sldNum" sz="quarter" idx="12"/>
          </p:nvPr>
        </p:nvSpPr>
        <p:spPr>
          <a:ln/>
        </p:spPr>
        <p:txBody>
          <a:bodyPr/>
          <a:lstStyle>
            <a:lvl1pPr>
              <a:defRPr/>
            </a:lvl1pPr>
          </a:lstStyle>
          <a:p>
            <a:fld id="{FA18D38B-668B-4AAD-9FDA-E60370FB4687}" type="slidenum">
              <a:rPr lang="en-US" altLang="en-US"/>
              <a:pPr/>
              <a:t>‹#›</a:t>
            </a:fld>
            <a:endParaRPr lang="en-US" altLang="en-US"/>
          </a:p>
        </p:txBody>
      </p:sp>
    </p:spTree>
    <p:extLst>
      <p:ext uri="{BB962C8B-B14F-4D97-AF65-F5344CB8AC3E}">
        <p14:creationId xmlns:p14="http://schemas.microsoft.com/office/powerpoint/2010/main" val="2361954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FF57-617F-3424-32D3-4754EFED7B02}"/>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9159024B-1414-7474-B264-E3961F4A65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6C4133FA-5BB4-9FB4-FF38-E9EC34202A8F}"/>
              </a:ext>
            </a:extLst>
          </p:cNvPr>
          <p:cNvSpPr>
            <a:spLocks noGrp="1"/>
          </p:cNvSpPr>
          <p:nvPr>
            <p:ph type="dt" sz="half" idx="10"/>
          </p:nvPr>
        </p:nvSpPr>
        <p:spPr/>
        <p:txBody>
          <a:bodyPr/>
          <a:lstStyle/>
          <a:p>
            <a:fld id="{8EF8602F-A31A-41E2-A726-3293E85206B0}" type="datetimeFigureOut">
              <a:rPr lang="en-HK" smtClean="0"/>
              <a:t>2/4/2025</a:t>
            </a:fld>
            <a:endParaRPr lang="en-HK"/>
          </a:p>
        </p:txBody>
      </p:sp>
      <p:sp>
        <p:nvSpPr>
          <p:cNvPr id="5" name="Footer Placeholder 4">
            <a:extLst>
              <a:ext uri="{FF2B5EF4-FFF2-40B4-BE49-F238E27FC236}">
                <a16:creationId xmlns:a16="http://schemas.microsoft.com/office/drawing/2014/main" id="{BF4C3865-8558-421A-01F6-00AB978D3A91}"/>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B6E6BC38-A25F-F68E-3803-F5887961839F}"/>
              </a:ext>
            </a:extLst>
          </p:cNvPr>
          <p:cNvSpPr>
            <a:spLocks noGrp="1"/>
          </p:cNvSpPr>
          <p:nvPr>
            <p:ph type="sldNum" sz="quarter" idx="12"/>
          </p:nvPr>
        </p:nvSpPr>
        <p:spPr/>
        <p:txBody>
          <a:bodyPr/>
          <a:lstStyle/>
          <a:p>
            <a:fld id="{43319BC6-84F3-4110-9CD5-701B1AA352D1}" type="slidenum">
              <a:rPr lang="en-HK" smtClean="0"/>
              <a:t>‹#›</a:t>
            </a:fld>
            <a:endParaRPr lang="en-HK"/>
          </a:p>
        </p:txBody>
      </p:sp>
    </p:spTree>
    <p:extLst>
      <p:ext uri="{BB962C8B-B14F-4D97-AF65-F5344CB8AC3E}">
        <p14:creationId xmlns:p14="http://schemas.microsoft.com/office/powerpoint/2010/main" val="3695589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403EA-BB47-5286-0E96-618D61A787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HK"/>
          </a:p>
        </p:txBody>
      </p:sp>
      <p:sp>
        <p:nvSpPr>
          <p:cNvPr id="3" name="Text Placeholder 2">
            <a:extLst>
              <a:ext uri="{FF2B5EF4-FFF2-40B4-BE49-F238E27FC236}">
                <a16:creationId xmlns:a16="http://schemas.microsoft.com/office/drawing/2014/main" id="{0AE15B11-1FCC-EAEB-E813-2F9055A302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115130-2A48-CCD9-E9CF-757E6BA47AC4}"/>
              </a:ext>
            </a:extLst>
          </p:cNvPr>
          <p:cNvSpPr>
            <a:spLocks noGrp="1"/>
          </p:cNvSpPr>
          <p:nvPr>
            <p:ph type="dt" sz="half" idx="10"/>
          </p:nvPr>
        </p:nvSpPr>
        <p:spPr/>
        <p:txBody>
          <a:bodyPr/>
          <a:lstStyle/>
          <a:p>
            <a:fld id="{8EF8602F-A31A-41E2-A726-3293E85206B0}" type="datetimeFigureOut">
              <a:rPr lang="en-HK" smtClean="0"/>
              <a:t>2/4/2025</a:t>
            </a:fld>
            <a:endParaRPr lang="en-HK"/>
          </a:p>
        </p:txBody>
      </p:sp>
      <p:sp>
        <p:nvSpPr>
          <p:cNvPr id="5" name="Footer Placeholder 4">
            <a:extLst>
              <a:ext uri="{FF2B5EF4-FFF2-40B4-BE49-F238E27FC236}">
                <a16:creationId xmlns:a16="http://schemas.microsoft.com/office/drawing/2014/main" id="{7CE3DC23-8FEA-1BA9-6378-A6B8A75D848D}"/>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A74A02E2-C746-BFB4-184F-B856CD1FE9F7}"/>
              </a:ext>
            </a:extLst>
          </p:cNvPr>
          <p:cNvSpPr>
            <a:spLocks noGrp="1"/>
          </p:cNvSpPr>
          <p:nvPr>
            <p:ph type="sldNum" sz="quarter" idx="12"/>
          </p:nvPr>
        </p:nvSpPr>
        <p:spPr/>
        <p:txBody>
          <a:bodyPr/>
          <a:lstStyle/>
          <a:p>
            <a:fld id="{43319BC6-84F3-4110-9CD5-701B1AA352D1}" type="slidenum">
              <a:rPr lang="en-HK" smtClean="0"/>
              <a:t>‹#›</a:t>
            </a:fld>
            <a:endParaRPr lang="en-HK"/>
          </a:p>
        </p:txBody>
      </p:sp>
    </p:spTree>
    <p:extLst>
      <p:ext uri="{BB962C8B-B14F-4D97-AF65-F5344CB8AC3E}">
        <p14:creationId xmlns:p14="http://schemas.microsoft.com/office/powerpoint/2010/main" val="2435097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AE28-6A9C-C340-8EAC-6500143318F3}"/>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FE8B2012-8817-ED84-7AD5-83CD1BDAA3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Content Placeholder 3">
            <a:extLst>
              <a:ext uri="{FF2B5EF4-FFF2-40B4-BE49-F238E27FC236}">
                <a16:creationId xmlns:a16="http://schemas.microsoft.com/office/drawing/2014/main" id="{0CAD440B-06DC-1F41-31A4-F98F2B0DBB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Date Placeholder 4">
            <a:extLst>
              <a:ext uri="{FF2B5EF4-FFF2-40B4-BE49-F238E27FC236}">
                <a16:creationId xmlns:a16="http://schemas.microsoft.com/office/drawing/2014/main" id="{DFB1C901-9A5C-4C47-FD0D-814BDDF352BB}"/>
              </a:ext>
            </a:extLst>
          </p:cNvPr>
          <p:cNvSpPr>
            <a:spLocks noGrp="1"/>
          </p:cNvSpPr>
          <p:nvPr>
            <p:ph type="dt" sz="half" idx="10"/>
          </p:nvPr>
        </p:nvSpPr>
        <p:spPr/>
        <p:txBody>
          <a:bodyPr/>
          <a:lstStyle/>
          <a:p>
            <a:fld id="{8EF8602F-A31A-41E2-A726-3293E85206B0}" type="datetimeFigureOut">
              <a:rPr lang="en-HK" smtClean="0"/>
              <a:t>2/4/2025</a:t>
            </a:fld>
            <a:endParaRPr lang="en-HK"/>
          </a:p>
        </p:txBody>
      </p:sp>
      <p:sp>
        <p:nvSpPr>
          <p:cNvPr id="6" name="Footer Placeholder 5">
            <a:extLst>
              <a:ext uri="{FF2B5EF4-FFF2-40B4-BE49-F238E27FC236}">
                <a16:creationId xmlns:a16="http://schemas.microsoft.com/office/drawing/2014/main" id="{CDFBDCB2-DE24-4147-4769-5B950A89C3C5}"/>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EF7B77F3-1B91-76B1-6332-D5475CA6B09B}"/>
              </a:ext>
            </a:extLst>
          </p:cNvPr>
          <p:cNvSpPr>
            <a:spLocks noGrp="1"/>
          </p:cNvSpPr>
          <p:nvPr>
            <p:ph type="sldNum" sz="quarter" idx="12"/>
          </p:nvPr>
        </p:nvSpPr>
        <p:spPr/>
        <p:txBody>
          <a:bodyPr/>
          <a:lstStyle/>
          <a:p>
            <a:fld id="{43319BC6-84F3-4110-9CD5-701B1AA352D1}" type="slidenum">
              <a:rPr lang="en-HK" smtClean="0"/>
              <a:t>‹#›</a:t>
            </a:fld>
            <a:endParaRPr lang="en-HK"/>
          </a:p>
        </p:txBody>
      </p:sp>
    </p:spTree>
    <p:extLst>
      <p:ext uri="{BB962C8B-B14F-4D97-AF65-F5344CB8AC3E}">
        <p14:creationId xmlns:p14="http://schemas.microsoft.com/office/powerpoint/2010/main" val="2670433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141DB-DC87-9804-E663-CE8FC4B77AFF}"/>
              </a:ext>
            </a:extLst>
          </p:cNvPr>
          <p:cNvSpPr>
            <a:spLocks noGrp="1"/>
          </p:cNvSpPr>
          <p:nvPr>
            <p:ph type="title"/>
          </p:nvPr>
        </p:nvSpPr>
        <p:spPr>
          <a:xfrm>
            <a:off x="839788" y="365125"/>
            <a:ext cx="10515600" cy="1325563"/>
          </a:xfrm>
        </p:spPr>
        <p:txBody>
          <a:bodyPr/>
          <a:lstStyle/>
          <a:p>
            <a:r>
              <a:rPr lang="en-US"/>
              <a:t>Click to edit Master title style</a:t>
            </a:r>
            <a:endParaRPr lang="en-HK"/>
          </a:p>
        </p:txBody>
      </p:sp>
      <p:sp>
        <p:nvSpPr>
          <p:cNvPr id="3" name="Text Placeholder 2">
            <a:extLst>
              <a:ext uri="{FF2B5EF4-FFF2-40B4-BE49-F238E27FC236}">
                <a16:creationId xmlns:a16="http://schemas.microsoft.com/office/drawing/2014/main" id="{BAA3F3DD-55FD-5FFC-9543-7EBFF5D79B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ABDD5D-1E5F-04C3-670D-A75323227C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Text Placeholder 4">
            <a:extLst>
              <a:ext uri="{FF2B5EF4-FFF2-40B4-BE49-F238E27FC236}">
                <a16:creationId xmlns:a16="http://schemas.microsoft.com/office/drawing/2014/main" id="{B5C1F77F-9EFC-620B-68F9-3AA6C03063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D0604D-BBC2-F486-0F1D-EFB4AE1C2F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7" name="Date Placeholder 6">
            <a:extLst>
              <a:ext uri="{FF2B5EF4-FFF2-40B4-BE49-F238E27FC236}">
                <a16:creationId xmlns:a16="http://schemas.microsoft.com/office/drawing/2014/main" id="{B17DAEA5-88EF-3DD6-B71C-C96336DD3C62}"/>
              </a:ext>
            </a:extLst>
          </p:cNvPr>
          <p:cNvSpPr>
            <a:spLocks noGrp="1"/>
          </p:cNvSpPr>
          <p:nvPr>
            <p:ph type="dt" sz="half" idx="10"/>
          </p:nvPr>
        </p:nvSpPr>
        <p:spPr/>
        <p:txBody>
          <a:bodyPr/>
          <a:lstStyle/>
          <a:p>
            <a:fld id="{8EF8602F-A31A-41E2-A726-3293E85206B0}" type="datetimeFigureOut">
              <a:rPr lang="en-HK" smtClean="0"/>
              <a:t>2/4/2025</a:t>
            </a:fld>
            <a:endParaRPr lang="en-HK"/>
          </a:p>
        </p:txBody>
      </p:sp>
      <p:sp>
        <p:nvSpPr>
          <p:cNvPr id="8" name="Footer Placeholder 7">
            <a:extLst>
              <a:ext uri="{FF2B5EF4-FFF2-40B4-BE49-F238E27FC236}">
                <a16:creationId xmlns:a16="http://schemas.microsoft.com/office/drawing/2014/main" id="{FE8A14E0-A815-C6BA-3BF4-CF9200D38CB2}"/>
              </a:ext>
            </a:extLst>
          </p:cNvPr>
          <p:cNvSpPr>
            <a:spLocks noGrp="1"/>
          </p:cNvSpPr>
          <p:nvPr>
            <p:ph type="ftr" sz="quarter" idx="11"/>
          </p:nvPr>
        </p:nvSpPr>
        <p:spPr/>
        <p:txBody>
          <a:bodyPr/>
          <a:lstStyle/>
          <a:p>
            <a:endParaRPr lang="en-HK"/>
          </a:p>
        </p:txBody>
      </p:sp>
      <p:sp>
        <p:nvSpPr>
          <p:cNvPr id="9" name="Slide Number Placeholder 8">
            <a:extLst>
              <a:ext uri="{FF2B5EF4-FFF2-40B4-BE49-F238E27FC236}">
                <a16:creationId xmlns:a16="http://schemas.microsoft.com/office/drawing/2014/main" id="{39205B50-5CED-A23E-E22D-783A1B102458}"/>
              </a:ext>
            </a:extLst>
          </p:cNvPr>
          <p:cNvSpPr>
            <a:spLocks noGrp="1"/>
          </p:cNvSpPr>
          <p:nvPr>
            <p:ph type="sldNum" sz="quarter" idx="12"/>
          </p:nvPr>
        </p:nvSpPr>
        <p:spPr/>
        <p:txBody>
          <a:bodyPr/>
          <a:lstStyle/>
          <a:p>
            <a:fld id="{43319BC6-84F3-4110-9CD5-701B1AA352D1}" type="slidenum">
              <a:rPr lang="en-HK" smtClean="0"/>
              <a:t>‹#›</a:t>
            </a:fld>
            <a:endParaRPr lang="en-HK"/>
          </a:p>
        </p:txBody>
      </p:sp>
    </p:spTree>
    <p:extLst>
      <p:ext uri="{BB962C8B-B14F-4D97-AF65-F5344CB8AC3E}">
        <p14:creationId xmlns:p14="http://schemas.microsoft.com/office/powerpoint/2010/main" val="1652216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23BF-C41B-50AC-241B-8204DDF760E2}"/>
              </a:ext>
            </a:extLst>
          </p:cNvPr>
          <p:cNvSpPr>
            <a:spLocks noGrp="1"/>
          </p:cNvSpPr>
          <p:nvPr>
            <p:ph type="title"/>
          </p:nvPr>
        </p:nvSpPr>
        <p:spPr/>
        <p:txBody>
          <a:bodyPr/>
          <a:lstStyle/>
          <a:p>
            <a:r>
              <a:rPr lang="en-US"/>
              <a:t>Click to edit Master title style</a:t>
            </a:r>
            <a:endParaRPr lang="en-HK"/>
          </a:p>
        </p:txBody>
      </p:sp>
      <p:sp>
        <p:nvSpPr>
          <p:cNvPr id="3" name="Date Placeholder 2">
            <a:extLst>
              <a:ext uri="{FF2B5EF4-FFF2-40B4-BE49-F238E27FC236}">
                <a16:creationId xmlns:a16="http://schemas.microsoft.com/office/drawing/2014/main" id="{BB91E5F7-5622-6D9A-CD40-DCB8696A63ED}"/>
              </a:ext>
            </a:extLst>
          </p:cNvPr>
          <p:cNvSpPr>
            <a:spLocks noGrp="1"/>
          </p:cNvSpPr>
          <p:nvPr>
            <p:ph type="dt" sz="half" idx="10"/>
          </p:nvPr>
        </p:nvSpPr>
        <p:spPr/>
        <p:txBody>
          <a:bodyPr/>
          <a:lstStyle/>
          <a:p>
            <a:fld id="{8EF8602F-A31A-41E2-A726-3293E85206B0}" type="datetimeFigureOut">
              <a:rPr lang="en-HK" smtClean="0"/>
              <a:t>2/4/2025</a:t>
            </a:fld>
            <a:endParaRPr lang="en-HK"/>
          </a:p>
        </p:txBody>
      </p:sp>
      <p:sp>
        <p:nvSpPr>
          <p:cNvPr id="4" name="Footer Placeholder 3">
            <a:extLst>
              <a:ext uri="{FF2B5EF4-FFF2-40B4-BE49-F238E27FC236}">
                <a16:creationId xmlns:a16="http://schemas.microsoft.com/office/drawing/2014/main" id="{A3F05911-5D36-C5EE-66E2-3E35B7BA8B0D}"/>
              </a:ext>
            </a:extLst>
          </p:cNvPr>
          <p:cNvSpPr>
            <a:spLocks noGrp="1"/>
          </p:cNvSpPr>
          <p:nvPr>
            <p:ph type="ftr" sz="quarter" idx="11"/>
          </p:nvPr>
        </p:nvSpPr>
        <p:spPr/>
        <p:txBody>
          <a:bodyPr/>
          <a:lstStyle/>
          <a:p>
            <a:endParaRPr lang="en-HK"/>
          </a:p>
        </p:txBody>
      </p:sp>
      <p:sp>
        <p:nvSpPr>
          <p:cNvPr id="5" name="Slide Number Placeholder 4">
            <a:extLst>
              <a:ext uri="{FF2B5EF4-FFF2-40B4-BE49-F238E27FC236}">
                <a16:creationId xmlns:a16="http://schemas.microsoft.com/office/drawing/2014/main" id="{0991386A-4B16-6BD1-758B-5D700B6B3BB2}"/>
              </a:ext>
            </a:extLst>
          </p:cNvPr>
          <p:cNvSpPr>
            <a:spLocks noGrp="1"/>
          </p:cNvSpPr>
          <p:nvPr>
            <p:ph type="sldNum" sz="quarter" idx="12"/>
          </p:nvPr>
        </p:nvSpPr>
        <p:spPr/>
        <p:txBody>
          <a:bodyPr/>
          <a:lstStyle/>
          <a:p>
            <a:fld id="{43319BC6-84F3-4110-9CD5-701B1AA352D1}" type="slidenum">
              <a:rPr lang="en-HK" smtClean="0"/>
              <a:t>‹#›</a:t>
            </a:fld>
            <a:endParaRPr lang="en-HK"/>
          </a:p>
        </p:txBody>
      </p:sp>
    </p:spTree>
    <p:extLst>
      <p:ext uri="{BB962C8B-B14F-4D97-AF65-F5344CB8AC3E}">
        <p14:creationId xmlns:p14="http://schemas.microsoft.com/office/powerpoint/2010/main" val="648585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59A193-3224-E5BA-93F5-93E5827159B5}"/>
              </a:ext>
            </a:extLst>
          </p:cNvPr>
          <p:cNvSpPr>
            <a:spLocks noGrp="1"/>
          </p:cNvSpPr>
          <p:nvPr>
            <p:ph type="dt" sz="half" idx="10"/>
          </p:nvPr>
        </p:nvSpPr>
        <p:spPr/>
        <p:txBody>
          <a:bodyPr/>
          <a:lstStyle/>
          <a:p>
            <a:fld id="{8EF8602F-A31A-41E2-A726-3293E85206B0}" type="datetimeFigureOut">
              <a:rPr lang="en-HK" smtClean="0"/>
              <a:t>2/4/2025</a:t>
            </a:fld>
            <a:endParaRPr lang="en-HK"/>
          </a:p>
        </p:txBody>
      </p:sp>
      <p:sp>
        <p:nvSpPr>
          <p:cNvPr id="3" name="Footer Placeholder 2">
            <a:extLst>
              <a:ext uri="{FF2B5EF4-FFF2-40B4-BE49-F238E27FC236}">
                <a16:creationId xmlns:a16="http://schemas.microsoft.com/office/drawing/2014/main" id="{463EC1B1-8E59-0772-8780-CFA9E6C60AB2}"/>
              </a:ext>
            </a:extLst>
          </p:cNvPr>
          <p:cNvSpPr>
            <a:spLocks noGrp="1"/>
          </p:cNvSpPr>
          <p:nvPr>
            <p:ph type="ftr" sz="quarter" idx="11"/>
          </p:nvPr>
        </p:nvSpPr>
        <p:spPr/>
        <p:txBody>
          <a:bodyPr/>
          <a:lstStyle/>
          <a:p>
            <a:endParaRPr lang="en-HK"/>
          </a:p>
        </p:txBody>
      </p:sp>
      <p:sp>
        <p:nvSpPr>
          <p:cNvPr id="4" name="Slide Number Placeholder 3">
            <a:extLst>
              <a:ext uri="{FF2B5EF4-FFF2-40B4-BE49-F238E27FC236}">
                <a16:creationId xmlns:a16="http://schemas.microsoft.com/office/drawing/2014/main" id="{4FD18785-037A-A502-2CAE-8B659F44DAAC}"/>
              </a:ext>
            </a:extLst>
          </p:cNvPr>
          <p:cNvSpPr>
            <a:spLocks noGrp="1"/>
          </p:cNvSpPr>
          <p:nvPr>
            <p:ph type="sldNum" sz="quarter" idx="12"/>
          </p:nvPr>
        </p:nvSpPr>
        <p:spPr/>
        <p:txBody>
          <a:bodyPr/>
          <a:lstStyle/>
          <a:p>
            <a:fld id="{43319BC6-84F3-4110-9CD5-701B1AA352D1}" type="slidenum">
              <a:rPr lang="en-HK" smtClean="0"/>
              <a:t>‹#›</a:t>
            </a:fld>
            <a:endParaRPr lang="en-HK"/>
          </a:p>
        </p:txBody>
      </p:sp>
    </p:spTree>
    <p:extLst>
      <p:ext uri="{BB962C8B-B14F-4D97-AF65-F5344CB8AC3E}">
        <p14:creationId xmlns:p14="http://schemas.microsoft.com/office/powerpoint/2010/main" val="2973499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D117-4D3A-3E3C-B4C9-2CEA890F83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Content Placeholder 2">
            <a:extLst>
              <a:ext uri="{FF2B5EF4-FFF2-40B4-BE49-F238E27FC236}">
                <a16:creationId xmlns:a16="http://schemas.microsoft.com/office/drawing/2014/main" id="{EE087213-E8BC-6269-6438-CF1AE38613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Text Placeholder 3">
            <a:extLst>
              <a:ext uri="{FF2B5EF4-FFF2-40B4-BE49-F238E27FC236}">
                <a16:creationId xmlns:a16="http://schemas.microsoft.com/office/drawing/2014/main" id="{FBFEF6FF-6922-7F54-2A88-13FD7CEEE0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908AFC-244F-26C6-A5C0-BBBC5BF6CE26}"/>
              </a:ext>
            </a:extLst>
          </p:cNvPr>
          <p:cNvSpPr>
            <a:spLocks noGrp="1"/>
          </p:cNvSpPr>
          <p:nvPr>
            <p:ph type="dt" sz="half" idx="10"/>
          </p:nvPr>
        </p:nvSpPr>
        <p:spPr/>
        <p:txBody>
          <a:bodyPr/>
          <a:lstStyle/>
          <a:p>
            <a:fld id="{8EF8602F-A31A-41E2-A726-3293E85206B0}" type="datetimeFigureOut">
              <a:rPr lang="en-HK" smtClean="0"/>
              <a:t>2/4/2025</a:t>
            </a:fld>
            <a:endParaRPr lang="en-HK"/>
          </a:p>
        </p:txBody>
      </p:sp>
      <p:sp>
        <p:nvSpPr>
          <p:cNvPr id="6" name="Footer Placeholder 5">
            <a:extLst>
              <a:ext uri="{FF2B5EF4-FFF2-40B4-BE49-F238E27FC236}">
                <a16:creationId xmlns:a16="http://schemas.microsoft.com/office/drawing/2014/main" id="{232D1DF7-4843-01DA-0C6F-7EA2865D16BB}"/>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5F4A5F28-A441-92F1-2F1F-C5D2CBC63023}"/>
              </a:ext>
            </a:extLst>
          </p:cNvPr>
          <p:cNvSpPr>
            <a:spLocks noGrp="1"/>
          </p:cNvSpPr>
          <p:nvPr>
            <p:ph type="sldNum" sz="quarter" idx="12"/>
          </p:nvPr>
        </p:nvSpPr>
        <p:spPr/>
        <p:txBody>
          <a:bodyPr/>
          <a:lstStyle/>
          <a:p>
            <a:fld id="{43319BC6-84F3-4110-9CD5-701B1AA352D1}" type="slidenum">
              <a:rPr lang="en-HK" smtClean="0"/>
              <a:t>‹#›</a:t>
            </a:fld>
            <a:endParaRPr lang="en-HK"/>
          </a:p>
        </p:txBody>
      </p:sp>
    </p:spTree>
    <p:extLst>
      <p:ext uri="{BB962C8B-B14F-4D97-AF65-F5344CB8AC3E}">
        <p14:creationId xmlns:p14="http://schemas.microsoft.com/office/powerpoint/2010/main" val="1272978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F78B6-213D-519F-B5EC-5693E9B352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Picture Placeholder 2">
            <a:extLst>
              <a:ext uri="{FF2B5EF4-FFF2-40B4-BE49-F238E27FC236}">
                <a16:creationId xmlns:a16="http://schemas.microsoft.com/office/drawing/2014/main" id="{58D37856-E500-8600-4D0D-D9FA975677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HK"/>
          </a:p>
        </p:txBody>
      </p:sp>
      <p:sp>
        <p:nvSpPr>
          <p:cNvPr id="4" name="Text Placeholder 3">
            <a:extLst>
              <a:ext uri="{FF2B5EF4-FFF2-40B4-BE49-F238E27FC236}">
                <a16:creationId xmlns:a16="http://schemas.microsoft.com/office/drawing/2014/main" id="{F870DA59-DCAE-BE43-CD81-FF5CA1BC47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7C01B0-7A8C-0F3B-ED98-62FD365BB0FB}"/>
              </a:ext>
            </a:extLst>
          </p:cNvPr>
          <p:cNvSpPr>
            <a:spLocks noGrp="1"/>
          </p:cNvSpPr>
          <p:nvPr>
            <p:ph type="dt" sz="half" idx="10"/>
          </p:nvPr>
        </p:nvSpPr>
        <p:spPr/>
        <p:txBody>
          <a:bodyPr/>
          <a:lstStyle/>
          <a:p>
            <a:fld id="{8EF8602F-A31A-41E2-A726-3293E85206B0}" type="datetimeFigureOut">
              <a:rPr lang="en-HK" smtClean="0"/>
              <a:t>2/4/2025</a:t>
            </a:fld>
            <a:endParaRPr lang="en-HK"/>
          </a:p>
        </p:txBody>
      </p:sp>
      <p:sp>
        <p:nvSpPr>
          <p:cNvPr id="6" name="Footer Placeholder 5">
            <a:extLst>
              <a:ext uri="{FF2B5EF4-FFF2-40B4-BE49-F238E27FC236}">
                <a16:creationId xmlns:a16="http://schemas.microsoft.com/office/drawing/2014/main" id="{B9CFC939-5095-3629-893A-C932299AA2E7}"/>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35641E55-1DED-648B-4106-C727258C919C}"/>
              </a:ext>
            </a:extLst>
          </p:cNvPr>
          <p:cNvSpPr>
            <a:spLocks noGrp="1"/>
          </p:cNvSpPr>
          <p:nvPr>
            <p:ph type="sldNum" sz="quarter" idx="12"/>
          </p:nvPr>
        </p:nvSpPr>
        <p:spPr/>
        <p:txBody>
          <a:bodyPr/>
          <a:lstStyle/>
          <a:p>
            <a:fld id="{43319BC6-84F3-4110-9CD5-701B1AA352D1}" type="slidenum">
              <a:rPr lang="en-HK" smtClean="0"/>
              <a:t>‹#›</a:t>
            </a:fld>
            <a:endParaRPr lang="en-HK"/>
          </a:p>
        </p:txBody>
      </p:sp>
    </p:spTree>
    <p:extLst>
      <p:ext uri="{BB962C8B-B14F-4D97-AF65-F5344CB8AC3E}">
        <p14:creationId xmlns:p14="http://schemas.microsoft.com/office/powerpoint/2010/main" val="3853045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0959ED-B526-A725-5AE0-16669322DF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HK"/>
          </a:p>
        </p:txBody>
      </p:sp>
      <p:sp>
        <p:nvSpPr>
          <p:cNvPr id="3" name="Text Placeholder 2">
            <a:extLst>
              <a:ext uri="{FF2B5EF4-FFF2-40B4-BE49-F238E27FC236}">
                <a16:creationId xmlns:a16="http://schemas.microsoft.com/office/drawing/2014/main" id="{0176833C-59A1-F649-39D0-4DC5B927A0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ACA06798-9417-E2C3-781B-D85E9A816E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F8602F-A31A-41E2-A726-3293E85206B0}" type="datetimeFigureOut">
              <a:rPr lang="en-HK" smtClean="0"/>
              <a:t>2/4/2025</a:t>
            </a:fld>
            <a:endParaRPr lang="en-HK"/>
          </a:p>
        </p:txBody>
      </p:sp>
      <p:sp>
        <p:nvSpPr>
          <p:cNvPr id="5" name="Footer Placeholder 4">
            <a:extLst>
              <a:ext uri="{FF2B5EF4-FFF2-40B4-BE49-F238E27FC236}">
                <a16:creationId xmlns:a16="http://schemas.microsoft.com/office/drawing/2014/main" id="{7DB5D74C-A60F-53C6-5369-2B5FE0545B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HK"/>
          </a:p>
        </p:txBody>
      </p:sp>
      <p:sp>
        <p:nvSpPr>
          <p:cNvPr id="6" name="Slide Number Placeholder 5">
            <a:extLst>
              <a:ext uri="{FF2B5EF4-FFF2-40B4-BE49-F238E27FC236}">
                <a16:creationId xmlns:a16="http://schemas.microsoft.com/office/drawing/2014/main" id="{09D1E540-3BD0-22EC-4AF4-CCE6690D2F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319BC6-84F3-4110-9CD5-701B1AA352D1}" type="slidenum">
              <a:rPr lang="en-HK" smtClean="0"/>
              <a:t>‹#›</a:t>
            </a:fld>
            <a:endParaRPr lang="en-HK"/>
          </a:p>
        </p:txBody>
      </p:sp>
    </p:spTree>
    <p:extLst>
      <p:ext uri="{BB962C8B-B14F-4D97-AF65-F5344CB8AC3E}">
        <p14:creationId xmlns:p14="http://schemas.microsoft.com/office/powerpoint/2010/main" val="1780214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26.emf"/><Relationship Id="rId7" Type="http://schemas.openxmlformats.org/officeDocument/2006/relationships/image" Target="../media/image28.e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11" Type="http://schemas.openxmlformats.org/officeDocument/2006/relationships/image" Target="../media/image30.emf"/><Relationship Id="rId5" Type="http://schemas.openxmlformats.org/officeDocument/2006/relationships/image" Target="../media/image27.e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29.emf"/></Relationships>
</file>

<file path=ppt/slides/_rels/slide1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oleObject" Target="../embeddings/oleObject17.bin"/><Relationship Id="rId1" Type="http://schemas.openxmlformats.org/officeDocument/2006/relationships/slideLayout" Target="../slideLayouts/slideLayout4.xml"/><Relationship Id="rId5" Type="http://schemas.openxmlformats.org/officeDocument/2006/relationships/image" Target="../media/image33.jpe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image" Target="../media/image43.jpeg"/><Relationship Id="rId1" Type="http://schemas.openxmlformats.org/officeDocument/2006/relationships/slideLayout" Target="../slideLayouts/slideLayout4.xml"/><Relationship Id="rId6" Type="http://schemas.openxmlformats.org/officeDocument/2006/relationships/image" Target="../media/image45.wmf"/><Relationship Id="rId5" Type="http://schemas.openxmlformats.org/officeDocument/2006/relationships/oleObject" Target="../embeddings/oleObject19.bin"/><Relationship Id="rId4" Type="http://schemas.openxmlformats.org/officeDocument/2006/relationships/image" Target="../media/image44.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image" Target="../media/image47.jpeg"/><Relationship Id="rId1" Type="http://schemas.openxmlformats.org/officeDocument/2006/relationships/slideLayout" Target="../slideLayouts/slideLayout4.xml"/><Relationship Id="rId6" Type="http://schemas.openxmlformats.org/officeDocument/2006/relationships/image" Target="../media/image49.wmf"/><Relationship Id="rId5" Type="http://schemas.openxmlformats.org/officeDocument/2006/relationships/oleObject" Target="../embeddings/oleObject22.bin"/><Relationship Id="rId4" Type="http://schemas.openxmlformats.org/officeDocument/2006/relationships/image" Target="../media/image48.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55.wmf"/><Relationship Id="rId18" Type="http://schemas.openxmlformats.org/officeDocument/2006/relationships/oleObject" Target="../embeddings/oleObject31.bin"/><Relationship Id="rId3" Type="http://schemas.openxmlformats.org/officeDocument/2006/relationships/image" Target="../media/image50.wmf"/><Relationship Id="rId7" Type="http://schemas.openxmlformats.org/officeDocument/2006/relationships/image" Target="../media/image52.wmf"/><Relationship Id="rId12" Type="http://schemas.openxmlformats.org/officeDocument/2006/relationships/oleObject" Target="../embeddings/oleObject28.bin"/><Relationship Id="rId17" Type="http://schemas.openxmlformats.org/officeDocument/2006/relationships/image" Target="../media/image57.wmf"/><Relationship Id="rId2" Type="http://schemas.openxmlformats.org/officeDocument/2006/relationships/oleObject" Target="../embeddings/oleObject23.bin"/><Relationship Id="rId16" Type="http://schemas.openxmlformats.org/officeDocument/2006/relationships/oleObject" Target="../embeddings/oleObject30.bin"/><Relationship Id="rId1" Type="http://schemas.openxmlformats.org/officeDocument/2006/relationships/slideLayout" Target="../slideLayouts/slideLayout7.xml"/><Relationship Id="rId6" Type="http://schemas.openxmlformats.org/officeDocument/2006/relationships/oleObject" Target="../embeddings/oleObject25.bin"/><Relationship Id="rId11" Type="http://schemas.openxmlformats.org/officeDocument/2006/relationships/image" Target="../media/image54.wmf"/><Relationship Id="rId5" Type="http://schemas.openxmlformats.org/officeDocument/2006/relationships/image" Target="../media/image51.wmf"/><Relationship Id="rId15" Type="http://schemas.openxmlformats.org/officeDocument/2006/relationships/image" Target="../media/image56.wmf"/><Relationship Id="rId10" Type="http://schemas.openxmlformats.org/officeDocument/2006/relationships/oleObject" Target="../embeddings/oleObject27.bin"/><Relationship Id="rId19" Type="http://schemas.openxmlformats.org/officeDocument/2006/relationships/image" Target="../media/image58.wmf"/><Relationship Id="rId4" Type="http://schemas.openxmlformats.org/officeDocument/2006/relationships/oleObject" Target="../embeddings/oleObject24.bin"/><Relationship Id="rId9" Type="http://schemas.openxmlformats.org/officeDocument/2006/relationships/image" Target="../media/image53.wmf"/><Relationship Id="rId14" Type="http://schemas.openxmlformats.org/officeDocument/2006/relationships/oleObject" Target="../embeddings/oleObject29.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58.wmf"/><Relationship Id="rId3" Type="http://schemas.openxmlformats.org/officeDocument/2006/relationships/image" Target="../media/image59.wmf"/><Relationship Id="rId7" Type="http://schemas.openxmlformats.org/officeDocument/2006/relationships/image" Target="../media/image61.wmf"/><Relationship Id="rId12" Type="http://schemas.openxmlformats.org/officeDocument/2006/relationships/oleObject" Target="../embeddings/oleObject31.bin"/><Relationship Id="rId2" Type="http://schemas.openxmlformats.org/officeDocument/2006/relationships/oleObject" Target="../embeddings/oleObject32.bin"/><Relationship Id="rId1" Type="http://schemas.openxmlformats.org/officeDocument/2006/relationships/slideLayout" Target="../slideLayouts/slideLayout7.xml"/><Relationship Id="rId6" Type="http://schemas.openxmlformats.org/officeDocument/2006/relationships/oleObject" Target="../embeddings/oleObject34.bin"/><Relationship Id="rId11" Type="http://schemas.openxmlformats.org/officeDocument/2006/relationships/image" Target="../media/image63.wmf"/><Relationship Id="rId5" Type="http://schemas.openxmlformats.org/officeDocument/2006/relationships/image" Target="../media/image60.wmf"/><Relationship Id="rId15" Type="http://schemas.openxmlformats.org/officeDocument/2006/relationships/image" Target="../media/image64.wmf"/><Relationship Id="rId10" Type="http://schemas.openxmlformats.org/officeDocument/2006/relationships/oleObject" Target="../embeddings/oleObject36.bin"/><Relationship Id="rId4" Type="http://schemas.openxmlformats.org/officeDocument/2006/relationships/oleObject" Target="../embeddings/oleObject33.bin"/><Relationship Id="rId9" Type="http://schemas.openxmlformats.org/officeDocument/2006/relationships/image" Target="../media/image62.wmf"/><Relationship Id="rId14" Type="http://schemas.openxmlformats.org/officeDocument/2006/relationships/oleObject" Target="../embeddings/oleObject37.bin"/></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jpeg"/><Relationship Id="rId7" Type="http://schemas.openxmlformats.org/officeDocument/2006/relationships/image" Target="../media/image79.png"/><Relationship Id="rId2" Type="http://schemas.openxmlformats.org/officeDocument/2006/relationships/image" Target="../media/image74.jpeg"/><Relationship Id="rId1" Type="http://schemas.openxmlformats.org/officeDocument/2006/relationships/slideLayout" Target="../slideLayouts/slideLayout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6.wmf"/><Relationship Id="rId3" Type="http://schemas.openxmlformats.org/officeDocument/2006/relationships/image" Target="../media/image1.wmf"/><Relationship Id="rId7" Type="http://schemas.openxmlformats.org/officeDocument/2006/relationships/image" Target="../media/image3.wmf"/><Relationship Id="rId12" Type="http://schemas.openxmlformats.org/officeDocument/2006/relationships/oleObject" Target="../embeddings/oleObject6.bin"/><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5.wmf"/><Relationship Id="rId5" Type="http://schemas.openxmlformats.org/officeDocument/2006/relationships/image" Target="../media/image2.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4.wmf"/></Relationships>
</file>

<file path=ppt/slides/_rels/slide3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1.png"/></Relationships>
</file>

<file path=ppt/slides/_rels/slide37.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7.emf"/><Relationship Id="rId7" Type="http://schemas.openxmlformats.org/officeDocument/2006/relationships/image" Target="../media/image9.w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oleObject" Target="../embeddings/oleObject9.bin"/><Relationship Id="rId5" Type="http://schemas.openxmlformats.org/officeDocument/2006/relationships/image" Target="../media/image8.wmf"/><Relationship Id="rId4" Type="http://schemas.openxmlformats.org/officeDocument/2006/relationships/oleObject" Target="../embeddings/oleObject8.bin"/><Relationship Id="rId9" Type="http://schemas.openxmlformats.org/officeDocument/2006/relationships/image" Target="../media/image10.wmf"/></Relationships>
</file>

<file path=ppt/slides/_rels/slide40.xml.rels><?xml version="1.0" encoding="UTF-8" standalone="yes"?>
<Relationships xmlns="http://schemas.openxmlformats.org/package/2006/relationships"><Relationship Id="rId8" Type="http://schemas.openxmlformats.org/officeDocument/2006/relationships/image" Target="../media/image121.wmf"/><Relationship Id="rId3" Type="http://schemas.openxmlformats.org/officeDocument/2006/relationships/image" Target="../media/image117.png"/><Relationship Id="rId7" Type="http://schemas.openxmlformats.org/officeDocument/2006/relationships/oleObject" Target="../embeddings/oleObject38.bin"/><Relationship Id="rId2" Type="http://schemas.openxmlformats.org/officeDocument/2006/relationships/image" Target="../media/image116.jpeg"/><Relationship Id="rId1" Type="http://schemas.openxmlformats.org/officeDocument/2006/relationships/slideLayout" Target="../slideLayouts/slideLayout4.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4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46.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oleObject" Target="../embeddings/oleObject39.bin"/><Relationship Id="rId1" Type="http://schemas.openxmlformats.org/officeDocument/2006/relationships/slideLayout" Target="../slideLayouts/slideLayout2.xml"/><Relationship Id="rId5" Type="http://schemas.openxmlformats.org/officeDocument/2006/relationships/image" Target="../media/image133.emf"/><Relationship Id="rId4" Type="http://schemas.openxmlformats.org/officeDocument/2006/relationships/oleObject" Target="../embeddings/oleObject40.bin"/></Relationships>
</file>

<file path=ppt/slides/_rels/slide47.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49.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CF436735-63C3-C9D6-D621-CD29872E734B}"/>
              </a:ext>
            </a:extLst>
          </p:cNvPr>
          <p:cNvSpPr>
            <a:spLocks noGrp="1" noChangeArrowheads="1"/>
          </p:cNvSpPr>
          <p:nvPr>
            <p:ph type="ctrTitle"/>
          </p:nvPr>
        </p:nvSpPr>
        <p:spPr/>
        <p:txBody>
          <a:bodyPr/>
          <a:lstStyle/>
          <a:p>
            <a:pPr eaLnBrk="1" hangingPunct="1"/>
            <a:r>
              <a:rPr lang="en-US" altLang="en-US" dirty="0"/>
              <a:t>Chapter 7</a:t>
            </a:r>
          </a:p>
        </p:txBody>
      </p:sp>
      <p:sp>
        <p:nvSpPr>
          <p:cNvPr id="118787" name="Rectangle 3">
            <a:extLst>
              <a:ext uri="{FF2B5EF4-FFF2-40B4-BE49-F238E27FC236}">
                <a16:creationId xmlns:a16="http://schemas.microsoft.com/office/drawing/2014/main" id="{23EFA641-03FB-53A8-AA28-96B7573ED609}"/>
              </a:ext>
            </a:extLst>
          </p:cNvPr>
          <p:cNvSpPr>
            <a:spLocks noGrp="1" noChangeArrowheads="1"/>
          </p:cNvSpPr>
          <p:nvPr>
            <p:ph type="subTitle" idx="1"/>
          </p:nvPr>
        </p:nvSpPr>
        <p:spPr/>
        <p:txBody>
          <a:bodyPr>
            <a:normAutofit/>
          </a:bodyPr>
          <a:lstStyle/>
          <a:p>
            <a:r>
              <a:rPr lang="en-US" altLang="en-US" sz="4400" dirty="0"/>
              <a:t>Linear Momentum and Collisions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153685-FB05-4893-8803-E9D2E9D4A007}" type="slidenum">
              <a:rPr lang="en-US" smtClean="0"/>
              <a:t>10</a:t>
            </a:fld>
            <a:endParaRPr lang="en-US"/>
          </a:p>
        </p:txBody>
      </p:sp>
      <p:pic>
        <p:nvPicPr>
          <p:cNvPr id="3" name="Picture 2"/>
          <p:cNvPicPr>
            <a:picLocks noChangeAspect="1"/>
          </p:cNvPicPr>
          <p:nvPr/>
        </p:nvPicPr>
        <p:blipFill>
          <a:blip r:embed="rId2"/>
          <a:stretch>
            <a:fillRect/>
          </a:stretch>
        </p:blipFill>
        <p:spPr>
          <a:xfrm>
            <a:off x="827421" y="403381"/>
            <a:ext cx="9301231" cy="3890991"/>
          </a:xfrm>
          <a:prstGeom prst="rect">
            <a:avLst/>
          </a:prstGeom>
        </p:spPr>
      </p:pic>
      <p:pic>
        <p:nvPicPr>
          <p:cNvPr id="4" name="Picture 3"/>
          <p:cNvPicPr>
            <a:picLocks noChangeAspect="1"/>
          </p:cNvPicPr>
          <p:nvPr/>
        </p:nvPicPr>
        <p:blipFill rotWithShape="1">
          <a:blip r:embed="rId3"/>
          <a:srcRect r="52312"/>
          <a:stretch/>
        </p:blipFill>
        <p:spPr>
          <a:xfrm>
            <a:off x="8553055" y="826685"/>
            <a:ext cx="3571738" cy="882980"/>
          </a:xfrm>
          <a:prstGeom prst="rect">
            <a:avLst/>
          </a:prstGeom>
        </p:spPr>
      </p:pic>
      <p:pic>
        <p:nvPicPr>
          <p:cNvPr id="6" name="Picture 5"/>
          <p:cNvPicPr>
            <a:picLocks noChangeAspect="1"/>
          </p:cNvPicPr>
          <p:nvPr/>
        </p:nvPicPr>
        <p:blipFill>
          <a:blip r:embed="rId4"/>
          <a:stretch>
            <a:fillRect/>
          </a:stretch>
        </p:blipFill>
        <p:spPr>
          <a:xfrm>
            <a:off x="827421" y="4452568"/>
            <a:ext cx="6653261" cy="1619262"/>
          </a:xfrm>
          <a:prstGeom prst="rect">
            <a:avLst/>
          </a:prstGeom>
        </p:spPr>
      </p:pic>
    </p:spTree>
    <p:extLst>
      <p:ext uri="{BB962C8B-B14F-4D97-AF65-F5344CB8AC3E}">
        <p14:creationId xmlns:p14="http://schemas.microsoft.com/office/powerpoint/2010/main" val="355267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153685-FB05-4893-8803-E9D2E9D4A007}" type="slidenum">
              <a:rPr lang="en-US" smtClean="0"/>
              <a:t>11</a:t>
            </a:fld>
            <a:endParaRPr lang="en-US"/>
          </a:p>
        </p:txBody>
      </p:sp>
      <p:pic>
        <p:nvPicPr>
          <p:cNvPr id="3" name="Picture 2"/>
          <p:cNvPicPr>
            <a:picLocks noChangeAspect="1"/>
          </p:cNvPicPr>
          <p:nvPr/>
        </p:nvPicPr>
        <p:blipFill>
          <a:blip r:embed="rId2"/>
          <a:stretch>
            <a:fillRect/>
          </a:stretch>
        </p:blipFill>
        <p:spPr>
          <a:xfrm>
            <a:off x="797201" y="254856"/>
            <a:ext cx="8759441" cy="5934105"/>
          </a:xfrm>
          <a:prstGeom prst="rect">
            <a:avLst/>
          </a:prstGeom>
        </p:spPr>
      </p:pic>
      <p:pic>
        <p:nvPicPr>
          <p:cNvPr id="4" name="Picture 3"/>
          <p:cNvPicPr>
            <a:picLocks noChangeAspect="1"/>
          </p:cNvPicPr>
          <p:nvPr/>
        </p:nvPicPr>
        <p:blipFill rotWithShape="1">
          <a:blip r:embed="rId3"/>
          <a:srcRect l="52350"/>
          <a:stretch/>
        </p:blipFill>
        <p:spPr>
          <a:xfrm>
            <a:off x="8296101" y="2338929"/>
            <a:ext cx="3568931" cy="882980"/>
          </a:xfrm>
          <a:prstGeom prst="rect">
            <a:avLst/>
          </a:prstGeom>
        </p:spPr>
      </p:pic>
    </p:spTree>
    <p:extLst>
      <p:ext uri="{BB962C8B-B14F-4D97-AF65-F5344CB8AC3E}">
        <p14:creationId xmlns:p14="http://schemas.microsoft.com/office/powerpoint/2010/main" val="1559323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DA80ADA0-228B-92A8-1573-91D3C3285893}"/>
              </a:ext>
            </a:extLst>
          </p:cNvPr>
          <p:cNvSpPr>
            <a:spLocks noGrp="1" noChangeArrowheads="1"/>
          </p:cNvSpPr>
          <p:nvPr>
            <p:ph type="title"/>
          </p:nvPr>
        </p:nvSpPr>
        <p:spPr/>
        <p:txBody>
          <a:bodyPr/>
          <a:lstStyle/>
          <a:p>
            <a:pPr eaLnBrk="1" hangingPunct="1"/>
            <a:r>
              <a:rPr lang="en-US" altLang="en-US" dirty="0"/>
              <a:t>Impulse and Momentum</a:t>
            </a:r>
          </a:p>
        </p:txBody>
      </p:sp>
      <p:sp>
        <p:nvSpPr>
          <p:cNvPr id="125955" name="Rectangle 3">
            <a:extLst>
              <a:ext uri="{FF2B5EF4-FFF2-40B4-BE49-F238E27FC236}">
                <a16:creationId xmlns:a16="http://schemas.microsoft.com/office/drawing/2014/main" id="{8F33EE9E-31EA-1A48-E1F8-D139B286820A}"/>
              </a:ext>
            </a:extLst>
          </p:cNvPr>
          <p:cNvSpPr>
            <a:spLocks noGrp="1" noChangeArrowheads="1"/>
          </p:cNvSpPr>
          <p:nvPr>
            <p:ph type="body" idx="4294967295"/>
          </p:nvPr>
        </p:nvSpPr>
        <p:spPr>
          <a:xfrm>
            <a:off x="1223357" y="1336878"/>
            <a:ext cx="7848600" cy="4411662"/>
          </a:xfrm>
        </p:spPr>
        <p:txBody>
          <a:bodyPr>
            <a:normAutofit lnSpcReduction="10000"/>
          </a:bodyPr>
          <a:lstStyle/>
          <a:p>
            <a:pPr marL="0" indent="0"/>
            <a:r>
              <a:rPr lang="en-US" altLang="en-US" dirty="0"/>
              <a:t>The momentum of a system changes if a net force from the environment acts on the system.</a:t>
            </a:r>
          </a:p>
          <a:p>
            <a:pPr marL="0" indent="0"/>
            <a:r>
              <a:rPr lang="en-US" altLang="en-US" dirty="0"/>
              <a:t>From Newton</a:t>
            </a:r>
            <a:r>
              <a:rPr lang="ja-JP" altLang="en-US" dirty="0"/>
              <a:t>’</a:t>
            </a:r>
            <a:r>
              <a:rPr lang="en-US" altLang="ja-JP" dirty="0"/>
              <a:t>s Second Law, </a:t>
            </a:r>
            <a:endParaRPr lang="en-US" altLang="ja-JP" i="1" dirty="0"/>
          </a:p>
          <a:p>
            <a:pPr marL="0" indent="0"/>
            <a:r>
              <a:rPr lang="en-US" altLang="en-US" dirty="0"/>
              <a:t>Solving for        gives </a:t>
            </a:r>
            <a:endParaRPr lang="en-US" altLang="en-US" i="1" dirty="0"/>
          </a:p>
          <a:p>
            <a:pPr marL="0" indent="0"/>
            <a:r>
              <a:rPr lang="en-US" altLang="en-US" dirty="0"/>
              <a:t>Integrating to find the change in momentum over some time interval.</a:t>
            </a:r>
          </a:p>
          <a:p>
            <a:pPr marL="0" indent="0"/>
            <a:endParaRPr lang="en-US" altLang="en-US" dirty="0"/>
          </a:p>
          <a:p>
            <a:pPr marL="0" indent="0"/>
            <a:endParaRPr lang="en-US" altLang="en-US" dirty="0"/>
          </a:p>
          <a:p>
            <a:pPr marL="0" indent="0"/>
            <a:r>
              <a:rPr lang="en-US" altLang="en-US" dirty="0"/>
              <a:t>The integral is called the </a:t>
            </a:r>
            <a:r>
              <a:rPr lang="en-US" altLang="en-US" i="1" dirty="0"/>
              <a:t>impulse,   ,</a:t>
            </a:r>
            <a:r>
              <a:rPr lang="en-US" altLang="en-US" dirty="0"/>
              <a:t> of the force acting on an object over </a:t>
            </a:r>
            <a:r>
              <a:rPr lang="en-US" altLang="en-US" dirty="0">
                <a:latin typeface="Symbol" panose="05050102010706020507" pitchFamily="18" charset="2"/>
              </a:rPr>
              <a:t>D</a:t>
            </a:r>
            <a:r>
              <a:rPr lang="en-US" altLang="en-US" i="1" dirty="0"/>
              <a:t>t.</a:t>
            </a:r>
          </a:p>
        </p:txBody>
      </p:sp>
      <p:graphicFrame>
        <p:nvGraphicFramePr>
          <p:cNvPr id="125956" name="Object 1024">
            <a:extLst>
              <a:ext uri="{FF2B5EF4-FFF2-40B4-BE49-F238E27FC236}">
                <a16:creationId xmlns:a16="http://schemas.microsoft.com/office/drawing/2014/main" id="{E8DF8A95-C48B-9336-2B01-E7ABEB9751AC}"/>
              </a:ext>
            </a:extLst>
          </p:cNvPr>
          <p:cNvGraphicFramePr>
            <a:graphicFrameLocks noChangeAspect="1"/>
          </p:cNvGraphicFramePr>
          <p:nvPr>
            <p:extLst>
              <p:ext uri="{D42A27DB-BD31-4B8C-83A1-F6EECF244321}">
                <p14:modId xmlns:p14="http://schemas.microsoft.com/office/powerpoint/2010/main" val="922461342"/>
              </p:ext>
            </p:extLst>
          </p:nvPr>
        </p:nvGraphicFramePr>
        <p:xfrm>
          <a:off x="2381758" y="3935832"/>
          <a:ext cx="2971800" cy="660400"/>
        </p:xfrm>
        <a:graphic>
          <a:graphicData uri="http://schemas.openxmlformats.org/presentationml/2006/ole">
            <mc:AlternateContent xmlns:mc="http://schemas.openxmlformats.org/markup-compatibility/2006">
              <mc:Choice xmlns:v="urn:schemas-microsoft-com:vml" Requires="v">
                <p:oleObj name="Equation" r:id="rId2" imgW="1600200" imgH="355600" progId="Equation.DSMT4">
                  <p:embed/>
                </p:oleObj>
              </mc:Choice>
              <mc:Fallback>
                <p:oleObj name="Equation" r:id="rId2" imgW="1600200" imgH="355600" progId="Equation.DSMT4">
                  <p:embed/>
                  <p:pic>
                    <p:nvPicPr>
                      <p:cNvPr id="125956" name="Object 1024">
                        <a:extLst>
                          <a:ext uri="{FF2B5EF4-FFF2-40B4-BE49-F238E27FC236}">
                            <a16:creationId xmlns:a16="http://schemas.microsoft.com/office/drawing/2014/main" id="{E8DF8A95-C48B-9336-2B01-E7ABEB975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758" y="3935832"/>
                        <a:ext cx="2971800"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5957" name="Object 1028">
            <a:extLst>
              <a:ext uri="{FF2B5EF4-FFF2-40B4-BE49-F238E27FC236}">
                <a16:creationId xmlns:a16="http://schemas.microsoft.com/office/drawing/2014/main" id="{6DEA633D-E146-DB89-C934-D4654540F8AD}"/>
              </a:ext>
            </a:extLst>
          </p:cNvPr>
          <p:cNvGraphicFramePr>
            <a:graphicFrameLocks noGrp="1" noChangeAspect="1"/>
          </p:cNvGraphicFramePr>
          <p:nvPr>
            <p:ph idx="1"/>
            <p:extLst>
              <p:ext uri="{D42A27DB-BD31-4B8C-83A1-F6EECF244321}">
                <p14:modId xmlns:p14="http://schemas.microsoft.com/office/powerpoint/2010/main" val="2383751796"/>
              </p:ext>
            </p:extLst>
          </p:nvPr>
        </p:nvGraphicFramePr>
        <p:xfrm>
          <a:off x="6223779" y="4781493"/>
          <a:ext cx="228600" cy="395288"/>
        </p:xfrm>
        <a:graphic>
          <a:graphicData uri="http://schemas.openxmlformats.org/presentationml/2006/ole">
            <mc:AlternateContent xmlns:mc="http://schemas.openxmlformats.org/markup-compatibility/2006">
              <mc:Choice xmlns:v="urn:schemas-microsoft-com:vml" Requires="v">
                <p:oleObj name="Equation" r:id="rId4" imgW="139700" imgH="241300" progId="Equation.DSMT4">
                  <p:embed/>
                </p:oleObj>
              </mc:Choice>
              <mc:Fallback>
                <p:oleObj name="Equation" r:id="rId4" imgW="139700" imgH="241300" progId="Equation.DSMT4">
                  <p:embed/>
                  <p:pic>
                    <p:nvPicPr>
                      <p:cNvPr id="125957" name="Object 1028">
                        <a:extLst>
                          <a:ext uri="{FF2B5EF4-FFF2-40B4-BE49-F238E27FC236}">
                            <a16:creationId xmlns:a16="http://schemas.microsoft.com/office/drawing/2014/main" id="{6DEA633D-E146-DB89-C934-D4654540F8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3779" y="4781493"/>
                        <a:ext cx="228600"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5958" name="Object 1027">
            <a:extLst>
              <a:ext uri="{FF2B5EF4-FFF2-40B4-BE49-F238E27FC236}">
                <a16:creationId xmlns:a16="http://schemas.microsoft.com/office/drawing/2014/main" id="{83B8C007-7B89-780A-9476-BC787B03F460}"/>
              </a:ext>
            </a:extLst>
          </p:cNvPr>
          <p:cNvGraphicFramePr>
            <a:graphicFrameLocks noChangeAspect="1"/>
          </p:cNvGraphicFramePr>
          <p:nvPr>
            <p:extLst>
              <p:ext uri="{D42A27DB-BD31-4B8C-83A1-F6EECF244321}">
                <p14:modId xmlns:p14="http://schemas.microsoft.com/office/powerpoint/2010/main" val="289233139"/>
              </p:ext>
            </p:extLst>
          </p:nvPr>
        </p:nvGraphicFramePr>
        <p:xfrm>
          <a:off x="4551219" y="2586832"/>
          <a:ext cx="1447800" cy="463550"/>
        </p:xfrm>
        <a:graphic>
          <a:graphicData uri="http://schemas.openxmlformats.org/presentationml/2006/ole">
            <mc:AlternateContent xmlns:mc="http://schemas.openxmlformats.org/markup-compatibility/2006">
              <mc:Choice xmlns:v="urn:schemas-microsoft-com:vml" Requires="v">
                <p:oleObj name="Equation" r:id="rId6" imgW="990600" imgH="317500" progId="Equation.DSMT4">
                  <p:embed/>
                </p:oleObj>
              </mc:Choice>
              <mc:Fallback>
                <p:oleObj name="Equation" r:id="rId6" imgW="990600" imgH="317500" progId="Equation.DSMT4">
                  <p:embed/>
                  <p:pic>
                    <p:nvPicPr>
                      <p:cNvPr id="125958" name="Object 1027">
                        <a:extLst>
                          <a:ext uri="{FF2B5EF4-FFF2-40B4-BE49-F238E27FC236}">
                            <a16:creationId xmlns:a16="http://schemas.microsoft.com/office/drawing/2014/main" id="{83B8C007-7B89-780A-9476-BC787B03F4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1219" y="2586832"/>
                        <a:ext cx="14478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5959" name="Object 1025">
            <a:extLst>
              <a:ext uri="{FF2B5EF4-FFF2-40B4-BE49-F238E27FC236}">
                <a16:creationId xmlns:a16="http://schemas.microsoft.com/office/drawing/2014/main" id="{E8067BFC-6DBA-A6F3-3B22-26AD1779F657}"/>
              </a:ext>
            </a:extLst>
          </p:cNvPr>
          <p:cNvGraphicFramePr>
            <a:graphicFrameLocks noChangeAspect="1"/>
          </p:cNvGraphicFramePr>
          <p:nvPr>
            <p:extLst>
              <p:ext uri="{D42A27DB-BD31-4B8C-83A1-F6EECF244321}">
                <p14:modId xmlns:p14="http://schemas.microsoft.com/office/powerpoint/2010/main" val="3279250801"/>
              </p:ext>
            </p:extLst>
          </p:nvPr>
        </p:nvGraphicFramePr>
        <p:xfrm>
          <a:off x="5672137" y="2044700"/>
          <a:ext cx="838200" cy="663575"/>
        </p:xfrm>
        <a:graphic>
          <a:graphicData uri="http://schemas.openxmlformats.org/presentationml/2006/ole">
            <mc:AlternateContent xmlns:mc="http://schemas.openxmlformats.org/markup-compatibility/2006">
              <mc:Choice xmlns:v="urn:schemas-microsoft-com:vml" Requires="v">
                <p:oleObj name="Equation" r:id="rId8" imgW="609600" imgH="482600" progId="Equation.DSMT4">
                  <p:embed/>
                </p:oleObj>
              </mc:Choice>
              <mc:Fallback>
                <p:oleObj name="Equation" r:id="rId8" imgW="609600" imgH="482600" progId="Equation.DSMT4">
                  <p:embed/>
                  <p:pic>
                    <p:nvPicPr>
                      <p:cNvPr id="125959" name="Object 1025">
                        <a:extLst>
                          <a:ext uri="{FF2B5EF4-FFF2-40B4-BE49-F238E27FC236}">
                            <a16:creationId xmlns:a16="http://schemas.microsoft.com/office/drawing/2014/main" id="{E8067BFC-6DBA-A6F3-3B22-26AD1779F6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2137" y="2044700"/>
                        <a:ext cx="838200" cy="663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5960" name="Object 1026">
            <a:extLst>
              <a:ext uri="{FF2B5EF4-FFF2-40B4-BE49-F238E27FC236}">
                <a16:creationId xmlns:a16="http://schemas.microsoft.com/office/drawing/2014/main" id="{5B145B4D-EF83-084B-80E3-28B304B3057F}"/>
              </a:ext>
            </a:extLst>
          </p:cNvPr>
          <p:cNvGraphicFramePr>
            <a:graphicFrameLocks noChangeAspect="1"/>
          </p:cNvGraphicFramePr>
          <p:nvPr>
            <p:extLst>
              <p:ext uri="{D42A27DB-BD31-4B8C-83A1-F6EECF244321}">
                <p14:modId xmlns:p14="http://schemas.microsoft.com/office/powerpoint/2010/main" val="3606294745"/>
              </p:ext>
            </p:extLst>
          </p:nvPr>
        </p:nvGraphicFramePr>
        <p:xfrm>
          <a:off x="3000376" y="2652855"/>
          <a:ext cx="373063" cy="355600"/>
        </p:xfrm>
        <a:graphic>
          <a:graphicData uri="http://schemas.openxmlformats.org/presentationml/2006/ole">
            <mc:AlternateContent xmlns:mc="http://schemas.openxmlformats.org/markup-compatibility/2006">
              <mc:Choice xmlns:v="urn:schemas-microsoft-com:vml" Requires="v">
                <p:oleObj name="Equation" r:id="rId10" imgW="266700" imgH="254000" progId="Equation.3">
                  <p:embed/>
                </p:oleObj>
              </mc:Choice>
              <mc:Fallback>
                <p:oleObj name="Equation" r:id="rId10" imgW="266700" imgH="254000" progId="Equation.3">
                  <p:embed/>
                  <p:pic>
                    <p:nvPicPr>
                      <p:cNvPr id="125960" name="Object 1026">
                        <a:extLst>
                          <a:ext uri="{FF2B5EF4-FFF2-40B4-BE49-F238E27FC236}">
                            <a16:creationId xmlns:a16="http://schemas.microsoft.com/office/drawing/2014/main" id="{5B145B4D-EF83-084B-80E3-28B304B3057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00376" y="2652855"/>
                        <a:ext cx="373063"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25962" name="Slide Number Placeholder 1">
            <a:extLst>
              <a:ext uri="{FF2B5EF4-FFF2-40B4-BE49-F238E27FC236}">
                <a16:creationId xmlns:a16="http://schemas.microsoft.com/office/drawing/2014/main" id="{40F52831-C637-633B-AEA9-CFB203A77EC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9FDE81A0-A6A4-40E2-BA41-4ED11D8002F7}" type="slidenum">
              <a:rPr lang="en-US" altLang="en-US"/>
              <a:pPr>
                <a:lnSpc>
                  <a:spcPct val="100000"/>
                </a:lnSpc>
                <a:spcBef>
                  <a:spcPct val="0"/>
                </a:spcBef>
              </a:pPr>
              <a:t>12</a:t>
            </a:fld>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016BE566-C4BC-59EB-759E-48EC53BD0AC5}"/>
              </a:ext>
            </a:extLst>
          </p:cNvPr>
          <p:cNvSpPr>
            <a:spLocks noGrp="1" noChangeArrowheads="1"/>
          </p:cNvSpPr>
          <p:nvPr>
            <p:ph type="title"/>
          </p:nvPr>
        </p:nvSpPr>
        <p:spPr/>
        <p:txBody>
          <a:bodyPr/>
          <a:lstStyle/>
          <a:p>
            <a:pPr eaLnBrk="1" hangingPunct="1"/>
            <a:r>
              <a:rPr lang="en-US" altLang="en-US"/>
              <a:t>More About Impulse</a:t>
            </a:r>
          </a:p>
        </p:txBody>
      </p:sp>
      <p:sp>
        <p:nvSpPr>
          <p:cNvPr id="126979" name="Rectangle 3">
            <a:extLst>
              <a:ext uri="{FF2B5EF4-FFF2-40B4-BE49-F238E27FC236}">
                <a16:creationId xmlns:a16="http://schemas.microsoft.com/office/drawing/2014/main" id="{89EFDC54-736A-AB7D-1171-4EEC3ADF6491}"/>
              </a:ext>
            </a:extLst>
          </p:cNvPr>
          <p:cNvSpPr>
            <a:spLocks noGrp="1" noChangeArrowheads="1"/>
          </p:cNvSpPr>
          <p:nvPr>
            <p:ph sz="half" idx="1"/>
          </p:nvPr>
        </p:nvSpPr>
        <p:spPr>
          <a:xfrm>
            <a:off x="554037" y="1466056"/>
            <a:ext cx="6051809" cy="4351338"/>
          </a:xfrm>
        </p:spPr>
        <p:txBody>
          <a:bodyPr>
            <a:normAutofit fontScale="85000" lnSpcReduction="20000"/>
          </a:bodyPr>
          <a:lstStyle/>
          <a:p>
            <a:pPr marL="0" indent="0"/>
            <a:r>
              <a:rPr lang="en-US" altLang="en-US" sz="2400" dirty="0"/>
              <a:t>Impulse is a vector quantity.</a:t>
            </a:r>
          </a:p>
          <a:p>
            <a:pPr marL="0" indent="0"/>
            <a:r>
              <a:rPr lang="en-US" altLang="en-US" sz="2400" dirty="0"/>
              <a:t>The magnitude of the impulse is equal to the area under the force-time curve.</a:t>
            </a:r>
          </a:p>
          <a:p>
            <a:pPr marL="0" indent="0">
              <a:buNone/>
            </a:pPr>
            <a:endParaRPr lang="en-US" altLang="en-US" sz="2400" dirty="0"/>
          </a:p>
          <a:p>
            <a:pPr lvl="1" eaLnBrk="1" hangingPunct="1">
              <a:lnSpc>
                <a:spcPct val="90000"/>
              </a:lnSpc>
            </a:pPr>
            <a:r>
              <a:rPr lang="en-US" altLang="en-US" dirty="0"/>
              <a:t>The force may vary with time.</a:t>
            </a:r>
          </a:p>
          <a:p>
            <a:pPr marL="0" indent="0"/>
            <a:r>
              <a:rPr lang="en-US" altLang="en-US" sz="2400" dirty="0"/>
              <a:t>Impulse is a measure of the change in momentum of the particle.</a:t>
            </a:r>
          </a:p>
          <a:p>
            <a:pPr marL="0" indent="0"/>
            <a:endParaRPr lang="en-US" altLang="en-US" sz="2400" dirty="0"/>
          </a:p>
          <a:p>
            <a:pPr marL="0" indent="0"/>
            <a:r>
              <a:rPr lang="en-US" altLang="en-US" sz="2400" dirty="0"/>
              <a:t>The impulse can also be found by using the time averaged (impulsive) force.</a:t>
            </a:r>
          </a:p>
          <a:p>
            <a:pPr marL="0" indent="0">
              <a:buNone/>
            </a:pPr>
            <a:endParaRPr lang="en-US" altLang="en-US" sz="2400" dirty="0"/>
          </a:p>
          <a:p>
            <a:pPr marL="0" indent="0">
              <a:buNone/>
            </a:pPr>
            <a:endParaRPr lang="en-US" altLang="en-US" sz="2400" dirty="0"/>
          </a:p>
          <a:p>
            <a:pPr marL="0" indent="0"/>
            <a:r>
              <a:rPr lang="en-US" altLang="en-US" sz="2400" dirty="0"/>
              <a:t>This would give the same impulse as the time-varying force does.</a:t>
            </a:r>
          </a:p>
          <a:p>
            <a:pPr marL="0" indent="0"/>
            <a:endParaRPr lang="en-US" altLang="en-US" sz="2400" dirty="0"/>
          </a:p>
          <a:p>
            <a:pPr marL="0" indent="0"/>
            <a:endParaRPr lang="en-US" altLang="en-US" sz="2400" dirty="0"/>
          </a:p>
        </p:txBody>
      </p:sp>
      <p:sp>
        <p:nvSpPr>
          <p:cNvPr id="126981" name="Slide Number Placeholder 1">
            <a:extLst>
              <a:ext uri="{FF2B5EF4-FFF2-40B4-BE49-F238E27FC236}">
                <a16:creationId xmlns:a16="http://schemas.microsoft.com/office/drawing/2014/main" id="{84A48241-2915-8153-63C4-71A8C89B4F5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7982ADF8-B66D-427C-82FB-1755F58417D2}" type="slidenum">
              <a:rPr lang="en-US" altLang="en-US"/>
              <a:pPr>
                <a:lnSpc>
                  <a:spcPct val="100000"/>
                </a:lnSpc>
                <a:spcBef>
                  <a:spcPct val="0"/>
                </a:spcBef>
              </a:pPr>
              <a:t>13</a:t>
            </a:fld>
            <a:endParaRPr lang="en-US" altLang="en-US"/>
          </a:p>
        </p:txBody>
      </p:sp>
      <p:graphicFrame>
        <p:nvGraphicFramePr>
          <p:cNvPr id="126982" name="Object 1024">
            <a:extLst>
              <a:ext uri="{FF2B5EF4-FFF2-40B4-BE49-F238E27FC236}">
                <a16:creationId xmlns:a16="http://schemas.microsoft.com/office/drawing/2014/main" id="{574E2C86-C711-362B-5374-97E9A916A380}"/>
              </a:ext>
            </a:extLst>
          </p:cNvPr>
          <p:cNvGraphicFramePr>
            <a:graphicFrameLocks noChangeAspect="1"/>
          </p:cNvGraphicFramePr>
          <p:nvPr>
            <p:extLst>
              <p:ext uri="{D42A27DB-BD31-4B8C-83A1-F6EECF244321}">
                <p14:modId xmlns:p14="http://schemas.microsoft.com/office/powerpoint/2010/main" val="1618015528"/>
              </p:ext>
            </p:extLst>
          </p:nvPr>
        </p:nvGraphicFramePr>
        <p:xfrm>
          <a:off x="2572530" y="4542964"/>
          <a:ext cx="1066800" cy="392113"/>
        </p:xfrm>
        <a:graphic>
          <a:graphicData uri="http://schemas.openxmlformats.org/presentationml/2006/ole">
            <mc:AlternateContent xmlns:mc="http://schemas.openxmlformats.org/markup-compatibility/2006">
              <mc:Choice xmlns:v="urn:schemas-microsoft-com:vml" Requires="v">
                <p:oleObj name="Equation" r:id="rId2" imgW="863600" imgH="317500" progId="Equation.3">
                  <p:embed/>
                </p:oleObj>
              </mc:Choice>
              <mc:Fallback>
                <p:oleObj name="Equation" r:id="rId2" imgW="863600" imgH="317500" progId="Equation.3">
                  <p:embed/>
                  <p:pic>
                    <p:nvPicPr>
                      <p:cNvPr id="126982" name="Object 1024">
                        <a:extLst>
                          <a:ext uri="{FF2B5EF4-FFF2-40B4-BE49-F238E27FC236}">
                            <a16:creationId xmlns:a16="http://schemas.microsoft.com/office/drawing/2014/main" id="{574E2C86-C711-362B-5374-97E9A916A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2530" y="4542964"/>
                        <a:ext cx="1066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26983" name="Picture 9">
            <a:extLst>
              <a:ext uri="{FF2B5EF4-FFF2-40B4-BE49-F238E27FC236}">
                <a16:creationId xmlns:a16="http://schemas.microsoft.com/office/drawing/2014/main" id="{A7C745D4-E8AE-DF3B-64FD-E5CC3B0A15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0689" y="3213101"/>
            <a:ext cx="2408237" cy="296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984" name="Picture 6" descr="0903a">
            <a:extLst>
              <a:ext uri="{FF2B5EF4-FFF2-40B4-BE49-F238E27FC236}">
                <a16:creationId xmlns:a16="http://schemas.microsoft.com/office/drawing/2014/main" id="{BE8CECA3-6D77-D50B-E2B7-2796FE4D90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3163" y="836613"/>
            <a:ext cx="1992312" cy="280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Slide Number Placeholder 1">
            <a:extLst>
              <a:ext uri="{FF2B5EF4-FFF2-40B4-BE49-F238E27FC236}">
                <a16:creationId xmlns:a16="http://schemas.microsoft.com/office/drawing/2014/main" id="{9A5A79E5-96E9-DB32-8CA4-012677D708B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57411452-9492-4C17-B671-5F30880103E9}" type="slidenum">
              <a:rPr lang="en-US" altLang="en-US"/>
              <a:pPr>
                <a:lnSpc>
                  <a:spcPct val="100000"/>
                </a:lnSpc>
                <a:spcBef>
                  <a:spcPct val="0"/>
                </a:spcBef>
              </a:pPr>
              <a:t>14</a:t>
            </a:fld>
            <a:endParaRPr lang="en-US" altLang="en-US"/>
          </a:p>
        </p:txBody>
      </p:sp>
      <p:pic>
        <p:nvPicPr>
          <p:cNvPr id="128004" name="Picture 2">
            <a:extLst>
              <a:ext uri="{FF2B5EF4-FFF2-40B4-BE49-F238E27FC236}">
                <a16:creationId xmlns:a16="http://schemas.microsoft.com/office/drawing/2014/main" id="{967B689F-1E66-E996-99A5-9E0B428C89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9563" y="244475"/>
            <a:ext cx="6069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5" name="Picture 4">
            <a:extLst>
              <a:ext uri="{FF2B5EF4-FFF2-40B4-BE49-F238E27FC236}">
                <a16:creationId xmlns:a16="http://schemas.microsoft.com/office/drawing/2014/main" id="{FB7935C5-E608-BE17-89B3-5416F24DB2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4963" y="908051"/>
            <a:ext cx="89281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5">
            <a:extLst>
              <a:ext uri="{FF2B5EF4-FFF2-40B4-BE49-F238E27FC236}">
                <a16:creationId xmlns:a16="http://schemas.microsoft.com/office/drawing/2014/main" id="{5AAA9B66-8617-68C1-3328-B3E47A31842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04964" y="1700214"/>
            <a:ext cx="6840537" cy="25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7" name="Picture 6" descr="0904a">
            <a:extLst>
              <a:ext uri="{FF2B5EF4-FFF2-40B4-BE49-F238E27FC236}">
                <a16:creationId xmlns:a16="http://schemas.microsoft.com/office/drawing/2014/main" id="{8AF48EA7-9466-2B4C-E40E-60D697CCE1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664" y="3227389"/>
            <a:ext cx="2484437" cy="346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Picture 8">
            <a:extLst>
              <a:ext uri="{FF2B5EF4-FFF2-40B4-BE49-F238E27FC236}">
                <a16:creationId xmlns:a16="http://schemas.microsoft.com/office/drawing/2014/main" id="{99AED534-009B-5216-48BC-EF8E807B9F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4652963"/>
            <a:ext cx="285750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98FF8-F245-64EF-89A3-21C00F3E91DD}"/>
              </a:ext>
            </a:extLst>
          </p:cNvPr>
          <p:cNvSpPr>
            <a:spLocks noGrp="1"/>
          </p:cNvSpPr>
          <p:nvPr>
            <p:ph type="title"/>
          </p:nvPr>
        </p:nvSpPr>
        <p:spPr>
          <a:xfrm>
            <a:off x="838199" y="365125"/>
            <a:ext cx="10600113" cy="2616373"/>
          </a:xfrm>
        </p:spPr>
        <p:txBody>
          <a:bodyPr>
            <a:noAutofit/>
          </a:bodyPr>
          <a:lstStyle/>
          <a:p>
            <a:r>
              <a:rPr lang="en-US" sz="3200" dirty="0"/>
              <a:t>For a top player, a tennis ball may leave the racket on the serve with a speed of 55 m/s (about 120 mi/h). If the ball has a mass of 0.060 kg and is in contact with the racket for about 4 </a:t>
            </a:r>
            <a:r>
              <a:rPr lang="en-US" sz="3200" dirty="0" err="1"/>
              <a:t>ms</a:t>
            </a:r>
            <a:r>
              <a:rPr lang="en-US" sz="3200" dirty="0"/>
              <a:t> (4 x 10</a:t>
            </a:r>
            <a:r>
              <a:rPr lang="en-US" sz="3200" baseline="30000" dirty="0"/>
              <a:t>-3</a:t>
            </a:r>
            <a:r>
              <a:rPr lang="en-US" sz="3200" dirty="0"/>
              <a:t> s), estimate the average force on the ball. </a:t>
            </a:r>
            <a:endParaRPr lang="en-HK" sz="3200" dirty="0"/>
          </a:p>
        </p:txBody>
      </p:sp>
      <p:pic>
        <p:nvPicPr>
          <p:cNvPr id="8" name="Picture 7">
            <a:extLst>
              <a:ext uri="{FF2B5EF4-FFF2-40B4-BE49-F238E27FC236}">
                <a16:creationId xmlns:a16="http://schemas.microsoft.com/office/drawing/2014/main" id="{00D0652C-C48B-AF36-B646-3AF848E476D3}"/>
              </a:ext>
            </a:extLst>
          </p:cNvPr>
          <p:cNvPicPr>
            <a:picLocks noChangeAspect="1"/>
          </p:cNvPicPr>
          <p:nvPr/>
        </p:nvPicPr>
        <p:blipFill>
          <a:blip r:embed="rId2"/>
          <a:stretch>
            <a:fillRect/>
          </a:stretch>
        </p:blipFill>
        <p:spPr>
          <a:xfrm>
            <a:off x="9097926" y="2327563"/>
            <a:ext cx="2701342" cy="4053840"/>
          </a:xfrm>
          <a:prstGeom prst="rect">
            <a:avLst/>
          </a:prstGeom>
        </p:spPr>
      </p:pic>
      <p:pic>
        <p:nvPicPr>
          <p:cNvPr id="10" name="Picture 9">
            <a:extLst>
              <a:ext uri="{FF2B5EF4-FFF2-40B4-BE49-F238E27FC236}">
                <a16:creationId xmlns:a16="http://schemas.microsoft.com/office/drawing/2014/main" id="{6A4065F1-3C2D-3495-8699-BB8593AFC027}"/>
              </a:ext>
            </a:extLst>
          </p:cNvPr>
          <p:cNvPicPr>
            <a:picLocks noChangeAspect="1"/>
          </p:cNvPicPr>
          <p:nvPr/>
        </p:nvPicPr>
        <p:blipFill>
          <a:blip r:embed="rId3"/>
          <a:stretch>
            <a:fillRect/>
          </a:stretch>
        </p:blipFill>
        <p:spPr>
          <a:xfrm>
            <a:off x="1302372" y="3175461"/>
            <a:ext cx="6131523" cy="3396217"/>
          </a:xfrm>
          <a:prstGeom prst="rect">
            <a:avLst/>
          </a:prstGeom>
        </p:spPr>
      </p:pic>
    </p:spTree>
    <p:extLst>
      <p:ext uri="{BB962C8B-B14F-4D97-AF65-F5344CB8AC3E}">
        <p14:creationId xmlns:p14="http://schemas.microsoft.com/office/powerpoint/2010/main" val="903737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Slide Number Placeholder 1">
            <a:extLst>
              <a:ext uri="{FF2B5EF4-FFF2-40B4-BE49-F238E27FC236}">
                <a16:creationId xmlns:a16="http://schemas.microsoft.com/office/drawing/2014/main" id="{8D1E5827-96C7-F33E-F603-B654EB229AD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BADAFA62-21B6-4FEF-9DA0-0D809DD9BD5E}" type="slidenum">
              <a:rPr lang="en-US" altLang="en-US"/>
              <a:pPr>
                <a:lnSpc>
                  <a:spcPct val="100000"/>
                </a:lnSpc>
                <a:spcBef>
                  <a:spcPct val="0"/>
                </a:spcBef>
              </a:pPr>
              <a:t>16</a:t>
            </a:fld>
            <a:endParaRPr lang="en-US" altLang="en-US"/>
          </a:p>
        </p:txBody>
      </p:sp>
      <p:pic>
        <p:nvPicPr>
          <p:cNvPr id="129028" name="Picture 2">
            <a:extLst>
              <a:ext uri="{FF2B5EF4-FFF2-40B4-BE49-F238E27FC236}">
                <a16:creationId xmlns:a16="http://schemas.microsoft.com/office/drawing/2014/main" id="{50C2CCE1-14A7-4694-3D8A-294496F52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9" y="981076"/>
            <a:ext cx="7648575"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3">
            <a:extLst>
              <a:ext uri="{FF2B5EF4-FFF2-40B4-BE49-F238E27FC236}">
                <a16:creationId xmlns:a16="http://schemas.microsoft.com/office/drawing/2014/main" id="{1081B76F-6B26-5240-FF65-E4433C12EC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6139" y="4076700"/>
            <a:ext cx="7667625"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005313B0-6382-364E-D81E-6C428FC3237D}"/>
              </a:ext>
            </a:extLst>
          </p:cNvPr>
          <p:cNvSpPr>
            <a:spLocks noGrp="1" noChangeArrowheads="1"/>
          </p:cNvSpPr>
          <p:nvPr>
            <p:ph type="title"/>
          </p:nvPr>
        </p:nvSpPr>
        <p:spPr/>
        <p:txBody>
          <a:bodyPr/>
          <a:lstStyle/>
          <a:p>
            <a:pPr eaLnBrk="1" hangingPunct="1"/>
            <a:r>
              <a:rPr lang="en-US" altLang="en-US"/>
              <a:t>Collisions – Characteristics </a:t>
            </a:r>
          </a:p>
        </p:txBody>
      </p:sp>
      <p:sp>
        <p:nvSpPr>
          <p:cNvPr id="131075" name="Rectangle 3">
            <a:extLst>
              <a:ext uri="{FF2B5EF4-FFF2-40B4-BE49-F238E27FC236}">
                <a16:creationId xmlns:a16="http://schemas.microsoft.com/office/drawing/2014/main" id="{A26D4EA7-56FC-44B9-8BD8-8D776ADA1A63}"/>
              </a:ext>
            </a:extLst>
          </p:cNvPr>
          <p:cNvSpPr>
            <a:spLocks noGrp="1" noChangeArrowheads="1"/>
          </p:cNvSpPr>
          <p:nvPr>
            <p:ph idx="1"/>
          </p:nvPr>
        </p:nvSpPr>
        <p:spPr/>
        <p:txBody>
          <a:bodyPr/>
          <a:lstStyle/>
          <a:p>
            <a:pPr marL="0" indent="0"/>
            <a:r>
              <a:rPr lang="en-US" altLang="en-US"/>
              <a:t>The term </a:t>
            </a:r>
            <a:r>
              <a:rPr lang="en-US" altLang="en-US" b="1"/>
              <a:t>collision</a:t>
            </a:r>
            <a:r>
              <a:rPr lang="en-US" altLang="en-US"/>
              <a:t> represents an event during which two particles come close to each other and interact by means of forces.</a:t>
            </a:r>
          </a:p>
          <a:p>
            <a:pPr marL="0" indent="0"/>
            <a:r>
              <a:rPr lang="en-US" altLang="en-US"/>
              <a:t>Direct physical contact is not necessary</a:t>
            </a:r>
          </a:p>
          <a:p>
            <a:pPr marL="0" indent="0"/>
            <a:r>
              <a:rPr lang="en-US" altLang="en-US"/>
              <a:t>The interaction forces are assumed to be much greater than any external forces present.</a:t>
            </a:r>
          </a:p>
          <a:p>
            <a:pPr lvl="1" eaLnBrk="1" hangingPunct="1">
              <a:lnSpc>
                <a:spcPct val="90000"/>
              </a:lnSpc>
            </a:pPr>
            <a:r>
              <a:rPr lang="en-US" altLang="en-US"/>
              <a:t>This means the impulse approximation can be used.</a:t>
            </a:r>
          </a:p>
          <a:p>
            <a:pPr marL="0" indent="0"/>
            <a:endParaRPr lang="en-US" altLang="en-US" sz="2600"/>
          </a:p>
        </p:txBody>
      </p:sp>
      <p:sp>
        <p:nvSpPr>
          <p:cNvPr id="131077" name="Slide Number Placeholder 1">
            <a:extLst>
              <a:ext uri="{FF2B5EF4-FFF2-40B4-BE49-F238E27FC236}">
                <a16:creationId xmlns:a16="http://schemas.microsoft.com/office/drawing/2014/main" id="{3933F035-465C-9A50-EBD1-F8D0EC46C1A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902E1FFC-4A04-42D8-BCBF-36B97EA00824}" type="slidenum">
              <a:rPr lang="en-US" altLang="en-US"/>
              <a:pPr>
                <a:lnSpc>
                  <a:spcPct val="100000"/>
                </a:lnSpc>
                <a:spcBef>
                  <a:spcPct val="0"/>
                </a:spcBef>
              </a:pPr>
              <a:t>17</a:t>
            </a:fld>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F5FB49CC-E732-959C-58E2-03BB33096F85}"/>
              </a:ext>
            </a:extLst>
          </p:cNvPr>
          <p:cNvSpPr>
            <a:spLocks noGrp="1" noChangeArrowheads="1"/>
          </p:cNvSpPr>
          <p:nvPr>
            <p:ph type="title"/>
          </p:nvPr>
        </p:nvSpPr>
        <p:spPr/>
        <p:txBody>
          <a:bodyPr/>
          <a:lstStyle/>
          <a:p>
            <a:pPr eaLnBrk="1" hangingPunct="1"/>
            <a:r>
              <a:rPr lang="en-US" altLang="en-US"/>
              <a:t>Types of Collisions</a:t>
            </a:r>
          </a:p>
        </p:txBody>
      </p:sp>
      <p:sp>
        <p:nvSpPr>
          <p:cNvPr id="132099" name="Rectangle 3">
            <a:extLst>
              <a:ext uri="{FF2B5EF4-FFF2-40B4-BE49-F238E27FC236}">
                <a16:creationId xmlns:a16="http://schemas.microsoft.com/office/drawing/2014/main" id="{60D43C4F-8AE4-643F-46EB-F86DB5C477E4}"/>
              </a:ext>
            </a:extLst>
          </p:cNvPr>
          <p:cNvSpPr>
            <a:spLocks noGrp="1" noChangeArrowheads="1"/>
          </p:cNvSpPr>
          <p:nvPr>
            <p:ph idx="1"/>
          </p:nvPr>
        </p:nvSpPr>
        <p:spPr/>
        <p:txBody>
          <a:bodyPr/>
          <a:lstStyle/>
          <a:p>
            <a:pPr marL="0" indent="0"/>
            <a:r>
              <a:rPr lang="en-US" altLang="en-US"/>
              <a:t>In an </a:t>
            </a:r>
            <a:r>
              <a:rPr lang="en-US" altLang="en-US" b="1" i="1"/>
              <a:t>elastic</a:t>
            </a:r>
            <a:r>
              <a:rPr lang="en-US" altLang="en-US"/>
              <a:t> collision, momentum and kinetic energy are conserved.</a:t>
            </a:r>
          </a:p>
          <a:p>
            <a:pPr lvl="1" eaLnBrk="1" hangingPunct="1">
              <a:lnSpc>
                <a:spcPct val="90000"/>
              </a:lnSpc>
            </a:pPr>
            <a:r>
              <a:rPr lang="en-US" altLang="en-US"/>
              <a:t>Perfectly elastic collisions occur on a microscopic level.</a:t>
            </a:r>
          </a:p>
          <a:p>
            <a:pPr lvl="1" eaLnBrk="1" hangingPunct="1">
              <a:lnSpc>
                <a:spcPct val="90000"/>
              </a:lnSpc>
            </a:pPr>
            <a:r>
              <a:rPr lang="en-US" altLang="en-US"/>
              <a:t>In macroscopic collisions, only approximately elastic collisions actually occur.</a:t>
            </a:r>
          </a:p>
          <a:p>
            <a:pPr marL="0" indent="0"/>
            <a:r>
              <a:rPr lang="en-US" altLang="en-US"/>
              <a:t>In an </a:t>
            </a:r>
            <a:r>
              <a:rPr lang="en-US" altLang="en-US" b="1" i="1"/>
              <a:t>inelastic </a:t>
            </a:r>
            <a:r>
              <a:rPr lang="en-US" altLang="en-US"/>
              <a:t>collision, kinetic energy is not conserved, although momentum is still conserved.</a:t>
            </a:r>
          </a:p>
          <a:p>
            <a:pPr lvl="1" eaLnBrk="1" hangingPunct="1">
              <a:lnSpc>
                <a:spcPct val="90000"/>
              </a:lnSpc>
            </a:pPr>
            <a:r>
              <a:rPr lang="en-US" altLang="en-US"/>
              <a:t>If the </a:t>
            </a:r>
            <a:r>
              <a:rPr lang="en-US" altLang="en-US" u="sng"/>
              <a:t>objects stick together </a:t>
            </a:r>
            <a:r>
              <a:rPr lang="en-US" altLang="en-US"/>
              <a:t>after the collision, it is a </a:t>
            </a:r>
            <a:r>
              <a:rPr lang="en-US" altLang="en-US" b="1" i="1"/>
              <a:t>perfectly inelastic </a:t>
            </a:r>
            <a:r>
              <a:rPr lang="en-US" altLang="en-US"/>
              <a:t>collision.</a:t>
            </a:r>
          </a:p>
          <a:p>
            <a:pPr marL="0" indent="0"/>
            <a:r>
              <a:rPr lang="en-US" altLang="en-US"/>
              <a:t>Momentum is conserved in all collisions</a:t>
            </a:r>
          </a:p>
          <a:p>
            <a:pPr marL="0" indent="0"/>
            <a:endParaRPr lang="en-US" altLang="en-US"/>
          </a:p>
        </p:txBody>
      </p:sp>
      <p:sp>
        <p:nvSpPr>
          <p:cNvPr id="132101" name="Slide Number Placeholder 1">
            <a:extLst>
              <a:ext uri="{FF2B5EF4-FFF2-40B4-BE49-F238E27FC236}">
                <a16:creationId xmlns:a16="http://schemas.microsoft.com/office/drawing/2014/main" id="{C9009576-F769-A40E-060F-57FA332391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0E501CC3-E5BB-4F2B-AFB6-BAF2C935AE8D}" type="slidenum">
              <a:rPr lang="en-US" altLang="en-US"/>
              <a:pPr>
                <a:lnSpc>
                  <a:spcPct val="100000"/>
                </a:lnSpc>
                <a:spcBef>
                  <a:spcPct val="0"/>
                </a:spcBef>
              </a:pPr>
              <a:t>18</a:t>
            </a:fld>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5E5EC5CF-81D3-4247-2636-AEDBC3C11774}"/>
              </a:ext>
            </a:extLst>
          </p:cNvPr>
          <p:cNvSpPr>
            <a:spLocks noGrp="1" noChangeArrowheads="1"/>
          </p:cNvSpPr>
          <p:nvPr>
            <p:ph type="title"/>
          </p:nvPr>
        </p:nvSpPr>
        <p:spPr/>
        <p:txBody>
          <a:bodyPr/>
          <a:lstStyle/>
          <a:p>
            <a:pPr eaLnBrk="1" hangingPunct="1"/>
            <a:r>
              <a:rPr lang="en-US" altLang="en-US"/>
              <a:t>Perfectly Inelastic Collisions</a:t>
            </a:r>
          </a:p>
        </p:txBody>
      </p:sp>
      <p:pic>
        <p:nvPicPr>
          <p:cNvPr id="133124" name="Picture 7" descr="0906">
            <a:extLst>
              <a:ext uri="{FF2B5EF4-FFF2-40B4-BE49-F238E27FC236}">
                <a16:creationId xmlns:a16="http://schemas.microsoft.com/office/drawing/2014/main" id="{1EE269D9-2973-6178-B3D9-CD4E387ABA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063" y="990600"/>
            <a:ext cx="27051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5" name="Slide Number Placeholder 1">
            <a:extLst>
              <a:ext uri="{FF2B5EF4-FFF2-40B4-BE49-F238E27FC236}">
                <a16:creationId xmlns:a16="http://schemas.microsoft.com/office/drawing/2014/main" id="{FFDDF937-6AB8-B927-1683-6708DF76130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405CC253-9A02-473F-82B0-4A8460C9FF20}" type="slidenum">
              <a:rPr lang="en-US" altLang="en-US"/>
              <a:pPr>
                <a:lnSpc>
                  <a:spcPct val="100000"/>
                </a:lnSpc>
                <a:spcBef>
                  <a:spcPct val="0"/>
                </a:spcBef>
              </a:pPr>
              <a:t>19</a:t>
            </a:fld>
            <a:endParaRPr lang="en-US" altLang="en-US"/>
          </a:p>
        </p:txBody>
      </p:sp>
      <p:graphicFrame>
        <p:nvGraphicFramePr>
          <p:cNvPr id="133126" name="Object 1">
            <a:extLst>
              <a:ext uri="{FF2B5EF4-FFF2-40B4-BE49-F238E27FC236}">
                <a16:creationId xmlns:a16="http://schemas.microsoft.com/office/drawing/2014/main" id="{4E898B38-C7F3-8D03-200F-04DC53C3DB56}"/>
              </a:ext>
            </a:extLst>
          </p:cNvPr>
          <p:cNvGraphicFramePr>
            <a:graphicFrameLocks noChangeAspect="1"/>
          </p:cNvGraphicFramePr>
          <p:nvPr/>
        </p:nvGraphicFramePr>
        <p:xfrm>
          <a:off x="2195514" y="2133600"/>
          <a:ext cx="2909887" cy="431800"/>
        </p:xfrm>
        <a:graphic>
          <a:graphicData uri="http://schemas.openxmlformats.org/presentationml/2006/ole">
            <mc:AlternateContent xmlns:mc="http://schemas.openxmlformats.org/markup-compatibility/2006">
              <mc:Choice xmlns:v="urn:schemas-microsoft-com:vml" Requires="v">
                <p:oleObj name="方程式" r:id="rId3" imgW="1625600" imgH="241300" progId="Equation.3">
                  <p:embed/>
                </p:oleObj>
              </mc:Choice>
              <mc:Fallback>
                <p:oleObj name="方程式" r:id="rId3" imgW="1625600" imgH="241300" progId="Equation.3">
                  <p:embed/>
                  <p:pic>
                    <p:nvPicPr>
                      <p:cNvPr id="133126" name="Object 1">
                        <a:extLst>
                          <a:ext uri="{FF2B5EF4-FFF2-40B4-BE49-F238E27FC236}">
                            <a16:creationId xmlns:a16="http://schemas.microsoft.com/office/drawing/2014/main" id="{4E898B38-C7F3-8D03-200F-04DC53C3D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4" y="2133600"/>
                        <a:ext cx="29098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27" name="Object 3">
            <a:extLst>
              <a:ext uri="{FF2B5EF4-FFF2-40B4-BE49-F238E27FC236}">
                <a16:creationId xmlns:a16="http://schemas.microsoft.com/office/drawing/2014/main" id="{09E13645-186C-43ED-E211-DB843B935F31}"/>
              </a:ext>
            </a:extLst>
          </p:cNvPr>
          <p:cNvGraphicFramePr>
            <a:graphicFrameLocks noChangeAspect="1"/>
          </p:cNvGraphicFramePr>
          <p:nvPr/>
        </p:nvGraphicFramePr>
        <p:xfrm>
          <a:off x="3287713" y="1628775"/>
          <a:ext cx="887412" cy="433388"/>
        </p:xfrm>
        <a:graphic>
          <a:graphicData uri="http://schemas.openxmlformats.org/presentationml/2006/ole">
            <mc:AlternateContent xmlns:mc="http://schemas.openxmlformats.org/markup-compatibility/2006">
              <mc:Choice xmlns:v="urn:schemas-microsoft-com:vml" Requires="v">
                <p:oleObj name="方程式" r:id="rId5" imgW="495085" imgH="241195" progId="Equation.3">
                  <p:embed/>
                </p:oleObj>
              </mc:Choice>
              <mc:Fallback>
                <p:oleObj name="方程式" r:id="rId5" imgW="495085" imgH="241195" progId="Equation.3">
                  <p:embed/>
                  <p:pic>
                    <p:nvPicPr>
                      <p:cNvPr id="133127" name="Object 3">
                        <a:extLst>
                          <a:ext uri="{FF2B5EF4-FFF2-40B4-BE49-F238E27FC236}">
                            <a16:creationId xmlns:a16="http://schemas.microsoft.com/office/drawing/2014/main" id="{09E13645-186C-43ED-E211-DB843B935F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713" y="1628775"/>
                        <a:ext cx="887412"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28" name="Object 4">
            <a:extLst>
              <a:ext uri="{FF2B5EF4-FFF2-40B4-BE49-F238E27FC236}">
                <a16:creationId xmlns:a16="http://schemas.microsoft.com/office/drawing/2014/main" id="{55D83C49-7B28-74A2-5200-0F7787C49BE3}"/>
              </a:ext>
            </a:extLst>
          </p:cNvPr>
          <p:cNvGraphicFramePr>
            <a:graphicFrameLocks noChangeAspect="1"/>
          </p:cNvGraphicFramePr>
          <p:nvPr/>
        </p:nvGraphicFramePr>
        <p:xfrm>
          <a:off x="3303588" y="2655888"/>
          <a:ext cx="2000250" cy="773112"/>
        </p:xfrm>
        <a:graphic>
          <a:graphicData uri="http://schemas.openxmlformats.org/presentationml/2006/ole">
            <mc:AlternateContent xmlns:mc="http://schemas.openxmlformats.org/markup-compatibility/2006">
              <mc:Choice xmlns:v="urn:schemas-microsoft-com:vml" Requires="v">
                <p:oleObj name="方程式" r:id="rId7" imgW="1117600" imgH="431800" progId="Equation.3">
                  <p:embed/>
                </p:oleObj>
              </mc:Choice>
              <mc:Fallback>
                <p:oleObj name="方程式" r:id="rId7" imgW="1117600" imgH="431800" progId="Equation.3">
                  <p:embed/>
                  <p:pic>
                    <p:nvPicPr>
                      <p:cNvPr id="133128" name="Object 4">
                        <a:extLst>
                          <a:ext uri="{FF2B5EF4-FFF2-40B4-BE49-F238E27FC236}">
                            <a16:creationId xmlns:a16="http://schemas.microsoft.com/office/drawing/2014/main" id="{55D83C49-7B28-74A2-5200-0F7787C49B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3588" y="2655888"/>
                        <a:ext cx="2000250"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a:extLst>
              <a:ext uri="{FF2B5EF4-FFF2-40B4-BE49-F238E27FC236}">
                <a16:creationId xmlns:a16="http://schemas.microsoft.com/office/drawing/2014/main" id="{D63F8E34-512C-84B0-57C7-EF0F8C63EDAF}"/>
              </a:ext>
            </a:extLst>
          </p:cNvPr>
          <p:cNvSpPr>
            <a:spLocks noGrp="1"/>
          </p:cNvSpPr>
          <p:nvPr>
            <p:ph type="title"/>
          </p:nvPr>
        </p:nvSpPr>
        <p:spPr/>
        <p:txBody>
          <a:bodyPr/>
          <a:lstStyle/>
          <a:p>
            <a:r>
              <a:rPr lang="en-US" altLang="en-US"/>
              <a:t>Intended Learning Outcomes</a:t>
            </a:r>
          </a:p>
        </p:txBody>
      </p:sp>
      <p:sp>
        <p:nvSpPr>
          <p:cNvPr id="119811" name="Content Placeholder 2">
            <a:extLst>
              <a:ext uri="{FF2B5EF4-FFF2-40B4-BE49-F238E27FC236}">
                <a16:creationId xmlns:a16="http://schemas.microsoft.com/office/drawing/2014/main" id="{363D868A-ED8A-A568-F741-62B1FCC9EA76}"/>
              </a:ext>
            </a:extLst>
          </p:cNvPr>
          <p:cNvSpPr>
            <a:spLocks noGrp="1"/>
          </p:cNvSpPr>
          <p:nvPr>
            <p:ph idx="1"/>
          </p:nvPr>
        </p:nvSpPr>
        <p:spPr/>
        <p:txBody>
          <a:bodyPr/>
          <a:lstStyle/>
          <a:p>
            <a:pPr>
              <a:buFontTx/>
              <a:buChar char="•"/>
            </a:pPr>
            <a:r>
              <a:rPr lang="en-US" altLang="en-US"/>
              <a:t>To apply the concept of linear momentum in isolated and non-isolated systems</a:t>
            </a:r>
          </a:p>
          <a:p>
            <a:pPr>
              <a:buFontTx/>
              <a:buChar char="•"/>
            </a:pPr>
            <a:r>
              <a:rPr lang="en-US" altLang="en-US"/>
              <a:t>To solve problems of collisions in one dimension and two dimensions</a:t>
            </a:r>
          </a:p>
          <a:p>
            <a:pPr>
              <a:buFontTx/>
              <a:buChar char="•"/>
            </a:pPr>
            <a:r>
              <a:rPr lang="en-US" altLang="en-US"/>
              <a:t>To identify the center of mass of different systems</a:t>
            </a:r>
          </a:p>
          <a:p>
            <a:pPr>
              <a:buFontTx/>
              <a:buChar char="•"/>
            </a:pPr>
            <a:endParaRPr lang="zh-HK" altLang="en-US"/>
          </a:p>
        </p:txBody>
      </p:sp>
      <p:sp>
        <p:nvSpPr>
          <p:cNvPr id="119812" name="Slide Number Placeholder 1">
            <a:extLst>
              <a:ext uri="{FF2B5EF4-FFF2-40B4-BE49-F238E27FC236}">
                <a16:creationId xmlns:a16="http://schemas.microsoft.com/office/drawing/2014/main" id="{BB2761BA-0290-BC72-5FF3-50AD894A5B6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29E979BD-FAA8-48C4-9A1F-654E5D4AA2CF}" type="slidenum">
              <a:rPr lang="en-US" altLang="en-US"/>
              <a:pPr>
                <a:lnSpc>
                  <a:spcPct val="100000"/>
                </a:lnSpc>
                <a:spcBef>
                  <a:spcPct val="0"/>
                </a:spcBef>
              </a:pPr>
              <a:t>2</a:t>
            </a:fld>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FEFD1CA6-5AEF-548E-5400-E3DFE6BE687F}"/>
              </a:ext>
            </a:extLst>
          </p:cNvPr>
          <p:cNvSpPr>
            <a:spLocks noGrp="1" noChangeArrowheads="1"/>
          </p:cNvSpPr>
          <p:nvPr>
            <p:ph type="title"/>
          </p:nvPr>
        </p:nvSpPr>
        <p:spPr/>
        <p:txBody>
          <a:bodyPr/>
          <a:lstStyle/>
          <a:p>
            <a:pPr eaLnBrk="1" hangingPunct="1"/>
            <a:r>
              <a:rPr lang="en-US" altLang="en-US"/>
              <a:t>Elastic Collisions</a:t>
            </a:r>
          </a:p>
        </p:txBody>
      </p:sp>
      <p:sp>
        <p:nvSpPr>
          <p:cNvPr id="134147" name="Rectangle 3">
            <a:extLst>
              <a:ext uri="{FF2B5EF4-FFF2-40B4-BE49-F238E27FC236}">
                <a16:creationId xmlns:a16="http://schemas.microsoft.com/office/drawing/2014/main" id="{D31668D2-153A-9216-1D83-506A7D4E1F2C}"/>
              </a:ext>
            </a:extLst>
          </p:cNvPr>
          <p:cNvSpPr>
            <a:spLocks noGrp="1" noChangeArrowheads="1"/>
          </p:cNvSpPr>
          <p:nvPr>
            <p:ph sz="half" idx="1"/>
          </p:nvPr>
        </p:nvSpPr>
        <p:spPr/>
        <p:txBody>
          <a:bodyPr/>
          <a:lstStyle/>
          <a:p>
            <a:pPr marL="0" indent="0"/>
            <a:r>
              <a:rPr lang="en-US" altLang="en-US" sz="1800"/>
              <a:t>Both momentum and kinetic energy are conserved.</a:t>
            </a:r>
          </a:p>
          <a:p>
            <a:pPr marL="0" indent="0"/>
            <a:endParaRPr lang="en-US" altLang="en-US" sz="1800"/>
          </a:p>
          <a:p>
            <a:pPr marL="0" indent="0"/>
            <a:endParaRPr lang="en-US" altLang="en-US" sz="1800"/>
          </a:p>
          <a:p>
            <a:pPr marL="0" indent="0"/>
            <a:endParaRPr lang="en-US" altLang="en-US" sz="1800"/>
          </a:p>
          <a:p>
            <a:pPr marL="0" indent="0"/>
            <a:endParaRPr lang="en-US" altLang="en-US" sz="1800"/>
          </a:p>
          <a:p>
            <a:pPr marL="0" indent="0"/>
            <a:r>
              <a:rPr lang="en-US" altLang="en-US" sz="1800"/>
              <a:t>Typically, there are two unknowns to solve for and so you need two equations.</a:t>
            </a:r>
          </a:p>
          <a:p>
            <a:pPr marL="0" indent="0">
              <a:buNone/>
            </a:pPr>
            <a:endParaRPr lang="en-US" altLang="en-US" sz="1800"/>
          </a:p>
        </p:txBody>
      </p:sp>
      <p:pic>
        <p:nvPicPr>
          <p:cNvPr id="134149" name="Picture 7" descr="0907">
            <a:extLst>
              <a:ext uri="{FF2B5EF4-FFF2-40B4-BE49-F238E27FC236}">
                <a16:creationId xmlns:a16="http://schemas.microsoft.com/office/drawing/2014/main" id="{4EF62D4C-C5E5-D04A-D3E5-09A6BB88E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726" y="1066800"/>
            <a:ext cx="33258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0" name="Slide Number Placeholder 1">
            <a:extLst>
              <a:ext uri="{FF2B5EF4-FFF2-40B4-BE49-F238E27FC236}">
                <a16:creationId xmlns:a16="http://schemas.microsoft.com/office/drawing/2014/main" id="{2EDE1F75-6EC0-ED32-285E-1D8B13F7B55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C4DA4A75-D702-441F-887B-11BCB262A7F6}" type="slidenum">
              <a:rPr lang="en-US" altLang="en-US"/>
              <a:pPr>
                <a:lnSpc>
                  <a:spcPct val="100000"/>
                </a:lnSpc>
                <a:spcBef>
                  <a:spcPct val="0"/>
                </a:spcBef>
              </a:pPr>
              <a:t>20</a:t>
            </a:fld>
            <a:endParaRPr lang="en-US" altLang="en-US"/>
          </a:p>
        </p:txBody>
      </p:sp>
      <p:graphicFrame>
        <p:nvGraphicFramePr>
          <p:cNvPr id="134151" name="Object 1">
            <a:extLst>
              <a:ext uri="{FF2B5EF4-FFF2-40B4-BE49-F238E27FC236}">
                <a16:creationId xmlns:a16="http://schemas.microsoft.com/office/drawing/2014/main" id="{787C8FAC-1330-3C17-9755-72491E39E65C}"/>
              </a:ext>
            </a:extLst>
          </p:cNvPr>
          <p:cNvGraphicFramePr>
            <a:graphicFrameLocks noChangeAspect="1"/>
          </p:cNvGraphicFramePr>
          <p:nvPr/>
        </p:nvGraphicFramePr>
        <p:xfrm>
          <a:off x="2424114" y="2349500"/>
          <a:ext cx="3114675" cy="431800"/>
        </p:xfrm>
        <a:graphic>
          <a:graphicData uri="http://schemas.openxmlformats.org/presentationml/2006/ole">
            <mc:AlternateContent xmlns:mc="http://schemas.openxmlformats.org/markup-compatibility/2006">
              <mc:Choice xmlns:v="urn:schemas-microsoft-com:vml" Requires="v">
                <p:oleObj name="方程式" r:id="rId3" imgW="1739900" imgH="241300" progId="Equation.3">
                  <p:embed/>
                </p:oleObj>
              </mc:Choice>
              <mc:Fallback>
                <p:oleObj name="方程式" r:id="rId3" imgW="1739900" imgH="241300" progId="Equation.3">
                  <p:embed/>
                  <p:pic>
                    <p:nvPicPr>
                      <p:cNvPr id="134151" name="Object 1">
                        <a:extLst>
                          <a:ext uri="{FF2B5EF4-FFF2-40B4-BE49-F238E27FC236}">
                            <a16:creationId xmlns:a16="http://schemas.microsoft.com/office/drawing/2014/main" id="{787C8FAC-1330-3C17-9755-72491E39E6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114" y="2349500"/>
                        <a:ext cx="31146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4152" name="Object 2">
            <a:extLst>
              <a:ext uri="{FF2B5EF4-FFF2-40B4-BE49-F238E27FC236}">
                <a16:creationId xmlns:a16="http://schemas.microsoft.com/office/drawing/2014/main" id="{0A1DB3BA-61C6-A08E-8DD3-CF13D1EE074B}"/>
              </a:ext>
            </a:extLst>
          </p:cNvPr>
          <p:cNvGraphicFramePr>
            <a:graphicFrameLocks noChangeAspect="1"/>
          </p:cNvGraphicFramePr>
          <p:nvPr/>
        </p:nvGraphicFramePr>
        <p:xfrm>
          <a:off x="1992313" y="2914650"/>
          <a:ext cx="4000500" cy="704850"/>
        </p:xfrm>
        <a:graphic>
          <a:graphicData uri="http://schemas.openxmlformats.org/presentationml/2006/ole">
            <mc:AlternateContent xmlns:mc="http://schemas.openxmlformats.org/markup-compatibility/2006">
              <mc:Choice xmlns:v="urn:schemas-microsoft-com:vml" Requires="v">
                <p:oleObj name="方程式" r:id="rId5" imgW="2235200" imgH="393700" progId="Equation.3">
                  <p:embed/>
                </p:oleObj>
              </mc:Choice>
              <mc:Fallback>
                <p:oleObj name="方程式" r:id="rId5" imgW="2235200" imgH="393700" progId="Equation.3">
                  <p:embed/>
                  <p:pic>
                    <p:nvPicPr>
                      <p:cNvPr id="134152" name="Object 2">
                        <a:extLst>
                          <a:ext uri="{FF2B5EF4-FFF2-40B4-BE49-F238E27FC236}">
                            <a16:creationId xmlns:a16="http://schemas.microsoft.com/office/drawing/2014/main" id="{0A1DB3BA-61C6-A08E-8DD3-CF13D1EE07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2313" y="2914650"/>
                        <a:ext cx="40005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Number Placeholder 4">
            <a:extLst>
              <a:ext uri="{FF2B5EF4-FFF2-40B4-BE49-F238E27FC236}">
                <a16:creationId xmlns:a16="http://schemas.microsoft.com/office/drawing/2014/main" id="{667E008F-F480-427A-ACC8-0AFFA06DEB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149FB90F-79D1-40A4-8488-237502A22097}" type="slidenum">
              <a:rPr lang="en-US" altLang="en-US"/>
              <a:pPr>
                <a:lnSpc>
                  <a:spcPct val="100000"/>
                </a:lnSpc>
                <a:spcBef>
                  <a:spcPct val="0"/>
                </a:spcBef>
              </a:pPr>
              <a:t>21</a:t>
            </a:fld>
            <a:endParaRPr lang="en-US" altLang="en-US"/>
          </a:p>
        </p:txBody>
      </p:sp>
      <p:graphicFrame>
        <p:nvGraphicFramePr>
          <p:cNvPr id="135171" name="Object 5">
            <a:extLst>
              <a:ext uri="{FF2B5EF4-FFF2-40B4-BE49-F238E27FC236}">
                <a16:creationId xmlns:a16="http://schemas.microsoft.com/office/drawing/2014/main" id="{AAD9ABA8-8D3F-9B4D-F2EB-BF843BF2CDB4}"/>
              </a:ext>
            </a:extLst>
          </p:cNvPr>
          <p:cNvGraphicFramePr>
            <a:graphicFrameLocks noChangeAspect="1"/>
          </p:cNvGraphicFramePr>
          <p:nvPr/>
        </p:nvGraphicFramePr>
        <p:xfrm>
          <a:off x="7104063" y="1827214"/>
          <a:ext cx="2952750" cy="409575"/>
        </p:xfrm>
        <a:graphic>
          <a:graphicData uri="http://schemas.openxmlformats.org/presentationml/2006/ole">
            <mc:AlternateContent xmlns:mc="http://schemas.openxmlformats.org/markup-compatibility/2006">
              <mc:Choice xmlns:v="urn:schemas-microsoft-com:vml" Requires="v">
                <p:oleObj name="方程式" r:id="rId2" imgW="1739900" imgH="241300" progId="Equation.3">
                  <p:embed/>
                </p:oleObj>
              </mc:Choice>
              <mc:Fallback>
                <p:oleObj name="方程式" r:id="rId2" imgW="1739900" imgH="241300" progId="Equation.3">
                  <p:embed/>
                  <p:pic>
                    <p:nvPicPr>
                      <p:cNvPr id="135171" name="Object 5">
                        <a:extLst>
                          <a:ext uri="{FF2B5EF4-FFF2-40B4-BE49-F238E27FC236}">
                            <a16:creationId xmlns:a16="http://schemas.microsoft.com/office/drawing/2014/main" id="{AAD9ABA8-8D3F-9B4D-F2EB-BF843BF2C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063" y="1827214"/>
                        <a:ext cx="29527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5172" name="Object 6">
            <a:extLst>
              <a:ext uri="{FF2B5EF4-FFF2-40B4-BE49-F238E27FC236}">
                <a16:creationId xmlns:a16="http://schemas.microsoft.com/office/drawing/2014/main" id="{820EE782-FC4E-B8E0-1E75-B502A7085ECA}"/>
              </a:ext>
            </a:extLst>
          </p:cNvPr>
          <p:cNvGraphicFramePr>
            <a:graphicFrameLocks noChangeAspect="1"/>
          </p:cNvGraphicFramePr>
          <p:nvPr/>
        </p:nvGraphicFramePr>
        <p:xfrm>
          <a:off x="2308225" y="1354138"/>
          <a:ext cx="3221038" cy="571500"/>
        </p:xfrm>
        <a:graphic>
          <a:graphicData uri="http://schemas.openxmlformats.org/presentationml/2006/ole">
            <mc:AlternateContent xmlns:mc="http://schemas.openxmlformats.org/markup-compatibility/2006">
              <mc:Choice xmlns:v="urn:schemas-microsoft-com:vml" Requires="v">
                <p:oleObj name="方程式" r:id="rId4" imgW="2222500" imgH="393700" progId="Equation.3">
                  <p:embed/>
                </p:oleObj>
              </mc:Choice>
              <mc:Fallback>
                <p:oleObj name="方程式" r:id="rId4" imgW="2222500" imgH="393700" progId="Equation.3">
                  <p:embed/>
                  <p:pic>
                    <p:nvPicPr>
                      <p:cNvPr id="135172" name="Object 6">
                        <a:extLst>
                          <a:ext uri="{FF2B5EF4-FFF2-40B4-BE49-F238E27FC236}">
                            <a16:creationId xmlns:a16="http://schemas.microsoft.com/office/drawing/2014/main" id="{820EE782-FC4E-B8E0-1E75-B502A7085E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8225" y="1354138"/>
                        <a:ext cx="32210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3" name="Object 7">
            <a:extLst>
              <a:ext uri="{FF2B5EF4-FFF2-40B4-BE49-F238E27FC236}">
                <a16:creationId xmlns:a16="http://schemas.microsoft.com/office/drawing/2014/main" id="{681CA7B9-2D72-AB7D-DE4E-2974CDC497D8}"/>
              </a:ext>
            </a:extLst>
          </p:cNvPr>
          <p:cNvGraphicFramePr>
            <a:graphicFrameLocks noChangeAspect="1"/>
          </p:cNvGraphicFramePr>
          <p:nvPr/>
        </p:nvGraphicFramePr>
        <p:xfrm>
          <a:off x="2867025" y="1870076"/>
          <a:ext cx="2190750" cy="627063"/>
        </p:xfrm>
        <a:graphic>
          <a:graphicData uri="http://schemas.openxmlformats.org/presentationml/2006/ole">
            <mc:AlternateContent xmlns:mc="http://schemas.openxmlformats.org/markup-compatibility/2006">
              <mc:Choice xmlns:v="urn:schemas-microsoft-com:vml" Requires="v">
                <p:oleObj name="方程式" r:id="rId6" imgW="1511300" imgH="431800" progId="Equation.3">
                  <p:embed/>
                </p:oleObj>
              </mc:Choice>
              <mc:Fallback>
                <p:oleObj name="方程式" r:id="rId6" imgW="1511300" imgH="431800" progId="Equation.3">
                  <p:embed/>
                  <p:pic>
                    <p:nvPicPr>
                      <p:cNvPr id="17413" name="Object 7">
                        <a:extLst>
                          <a:ext uri="{FF2B5EF4-FFF2-40B4-BE49-F238E27FC236}">
                            <a16:creationId xmlns:a16="http://schemas.microsoft.com/office/drawing/2014/main" id="{681CA7B9-2D72-AB7D-DE4E-2974CDC497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7025" y="1870076"/>
                        <a:ext cx="219075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5174" name="TextBox 9">
            <a:extLst>
              <a:ext uri="{FF2B5EF4-FFF2-40B4-BE49-F238E27FC236}">
                <a16:creationId xmlns:a16="http://schemas.microsoft.com/office/drawing/2014/main" id="{7CA74969-3595-AEAE-2C34-A0C47A80F993}"/>
              </a:ext>
            </a:extLst>
          </p:cNvPr>
          <p:cNvSpPr txBox="1">
            <a:spLocks noChangeArrowheads="1"/>
          </p:cNvSpPr>
          <p:nvPr/>
        </p:nvSpPr>
        <p:spPr bwMode="auto">
          <a:xfrm>
            <a:off x="1631951" y="796925"/>
            <a:ext cx="3190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sz="2000"/>
              <a:t>For one dimensional case,</a:t>
            </a:r>
          </a:p>
        </p:txBody>
      </p:sp>
      <p:graphicFrame>
        <p:nvGraphicFramePr>
          <p:cNvPr id="17415" name="Object 10">
            <a:extLst>
              <a:ext uri="{FF2B5EF4-FFF2-40B4-BE49-F238E27FC236}">
                <a16:creationId xmlns:a16="http://schemas.microsoft.com/office/drawing/2014/main" id="{218E9B9D-59A1-5B14-FCA0-CAE60D7EE6C4}"/>
              </a:ext>
            </a:extLst>
          </p:cNvPr>
          <p:cNvGraphicFramePr>
            <a:graphicFrameLocks noChangeAspect="1"/>
          </p:cNvGraphicFramePr>
          <p:nvPr/>
        </p:nvGraphicFramePr>
        <p:xfrm>
          <a:off x="2085976" y="2387601"/>
          <a:ext cx="3813175" cy="625475"/>
        </p:xfrm>
        <a:graphic>
          <a:graphicData uri="http://schemas.openxmlformats.org/presentationml/2006/ole">
            <mc:AlternateContent xmlns:mc="http://schemas.openxmlformats.org/markup-compatibility/2006">
              <mc:Choice xmlns:v="urn:schemas-microsoft-com:vml" Requires="v">
                <p:oleObj name="方程式" r:id="rId8" imgW="2628900" imgH="431800" progId="Equation.3">
                  <p:embed/>
                </p:oleObj>
              </mc:Choice>
              <mc:Fallback>
                <p:oleObj name="方程式" r:id="rId8" imgW="2628900" imgH="431800" progId="Equation.3">
                  <p:embed/>
                  <p:pic>
                    <p:nvPicPr>
                      <p:cNvPr id="17415" name="Object 10">
                        <a:extLst>
                          <a:ext uri="{FF2B5EF4-FFF2-40B4-BE49-F238E27FC236}">
                            <a16:creationId xmlns:a16="http://schemas.microsoft.com/office/drawing/2014/main" id="{218E9B9D-59A1-5B14-FCA0-CAE60D7EE6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5976" y="2387601"/>
                        <a:ext cx="3813175"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6" name="Object 11">
            <a:extLst>
              <a:ext uri="{FF2B5EF4-FFF2-40B4-BE49-F238E27FC236}">
                <a16:creationId xmlns:a16="http://schemas.microsoft.com/office/drawing/2014/main" id="{A869D25D-99C2-558E-F4D8-D6ED27B69881}"/>
              </a:ext>
            </a:extLst>
          </p:cNvPr>
          <p:cNvGraphicFramePr>
            <a:graphicFrameLocks noChangeAspect="1"/>
          </p:cNvGraphicFramePr>
          <p:nvPr/>
        </p:nvGraphicFramePr>
        <p:xfrm>
          <a:off x="7104063" y="2216151"/>
          <a:ext cx="2609850" cy="747713"/>
        </p:xfrm>
        <a:graphic>
          <a:graphicData uri="http://schemas.openxmlformats.org/presentationml/2006/ole">
            <mc:AlternateContent xmlns:mc="http://schemas.openxmlformats.org/markup-compatibility/2006">
              <mc:Choice xmlns:v="urn:schemas-microsoft-com:vml" Requires="v">
                <p:oleObj name="方程式" r:id="rId10" imgW="1511300" imgH="431800" progId="Equation.3">
                  <p:embed/>
                </p:oleObj>
              </mc:Choice>
              <mc:Fallback>
                <p:oleObj name="方程式" r:id="rId10" imgW="1511300" imgH="431800" progId="Equation.3">
                  <p:embed/>
                  <p:pic>
                    <p:nvPicPr>
                      <p:cNvPr id="17416" name="Object 11">
                        <a:extLst>
                          <a:ext uri="{FF2B5EF4-FFF2-40B4-BE49-F238E27FC236}">
                            <a16:creationId xmlns:a16="http://schemas.microsoft.com/office/drawing/2014/main" id="{A869D25D-99C2-558E-F4D8-D6ED27B698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04063" y="2216151"/>
                        <a:ext cx="2609850"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7" name="Object 12">
            <a:extLst>
              <a:ext uri="{FF2B5EF4-FFF2-40B4-BE49-F238E27FC236}">
                <a16:creationId xmlns:a16="http://schemas.microsoft.com/office/drawing/2014/main" id="{E4F8F306-C4EC-4E6C-D952-5175DC38BA1C}"/>
              </a:ext>
            </a:extLst>
          </p:cNvPr>
          <p:cNvGraphicFramePr>
            <a:graphicFrameLocks noChangeAspect="1"/>
          </p:cNvGraphicFramePr>
          <p:nvPr/>
        </p:nvGraphicFramePr>
        <p:xfrm>
          <a:off x="3000376" y="2997200"/>
          <a:ext cx="1897063" cy="349250"/>
        </p:xfrm>
        <a:graphic>
          <a:graphicData uri="http://schemas.openxmlformats.org/presentationml/2006/ole">
            <mc:AlternateContent xmlns:mc="http://schemas.openxmlformats.org/markup-compatibility/2006">
              <mc:Choice xmlns:v="urn:schemas-microsoft-com:vml" Requires="v">
                <p:oleObj name="方程式" r:id="rId12" imgW="1308100" imgH="241300" progId="Equation.3">
                  <p:embed/>
                </p:oleObj>
              </mc:Choice>
              <mc:Fallback>
                <p:oleObj name="方程式" r:id="rId12" imgW="1308100" imgH="241300" progId="Equation.3">
                  <p:embed/>
                  <p:pic>
                    <p:nvPicPr>
                      <p:cNvPr id="17417" name="Object 12">
                        <a:extLst>
                          <a:ext uri="{FF2B5EF4-FFF2-40B4-BE49-F238E27FC236}">
                            <a16:creationId xmlns:a16="http://schemas.microsoft.com/office/drawing/2014/main" id="{E4F8F306-C4EC-4E6C-D952-5175DC38BA1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00376" y="2997200"/>
                        <a:ext cx="189706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8" name="Object 13">
            <a:extLst>
              <a:ext uri="{FF2B5EF4-FFF2-40B4-BE49-F238E27FC236}">
                <a16:creationId xmlns:a16="http://schemas.microsoft.com/office/drawing/2014/main" id="{04C98F2D-172E-3684-C958-167E10E3037E}"/>
              </a:ext>
            </a:extLst>
          </p:cNvPr>
          <p:cNvGraphicFramePr>
            <a:graphicFrameLocks noChangeAspect="1"/>
          </p:cNvGraphicFramePr>
          <p:nvPr/>
        </p:nvGraphicFramePr>
        <p:xfrm>
          <a:off x="3143251" y="3429000"/>
          <a:ext cx="1897063" cy="349250"/>
        </p:xfrm>
        <a:graphic>
          <a:graphicData uri="http://schemas.openxmlformats.org/presentationml/2006/ole">
            <mc:AlternateContent xmlns:mc="http://schemas.openxmlformats.org/markup-compatibility/2006">
              <mc:Choice xmlns:v="urn:schemas-microsoft-com:vml" Requires="v">
                <p:oleObj name="方程式" r:id="rId14" imgW="1308100" imgH="241300" progId="Equation.3">
                  <p:embed/>
                </p:oleObj>
              </mc:Choice>
              <mc:Fallback>
                <p:oleObj name="方程式" r:id="rId14" imgW="1308100" imgH="241300" progId="Equation.3">
                  <p:embed/>
                  <p:pic>
                    <p:nvPicPr>
                      <p:cNvPr id="17418" name="Object 13">
                        <a:extLst>
                          <a:ext uri="{FF2B5EF4-FFF2-40B4-BE49-F238E27FC236}">
                            <a16:creationId xmlns:a16="http://schemas.microsoft.com/office/drawing/2014/main" id="{04C98F2D-172E-3684-C958-167E10E303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43251" y="3429000"/>
                        <a:ext cx="189706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9" name="Object 14">
            <a:extLst>
              <a:ext uri="{FF2B5EF4-FFF2-40B4-BE49-F238E27FC236}">
                <a16:creationId xmlns:a16="http://schemas.microsoft.com/office/drawing/2014/main" id="{10953B8C-0E59-11AC-6047-1294ACA7736E}"/>
              </a:ext>
            </a:extLst>
          </p:cNvPr>
          <p:cNvGraphicFramePr>
            <a:graphicFrameLocks noChangeAspect="1"/>
          </p:cNvGraphicFramePr>
          <p:nvPr/>
        </p:nvGraphicFramePr>
        <p:xfrm>
          <a:off x="2203450" y="4365625"/>
          <a:ext cx="3913188" cy="1511300"/>
        </p:xfrm>
        <a:graphic>
          <a:graphicData uri="http://schemas.openxmlformats.org/presentationml/2006/ole">
            <mc:AlternateContent xmlns:mc="http://schemas.openxmlformats.org/markup-compatibility/2006">
              <mc:Choice xmlns:v="urn:schemas-microsoft-com:vml" Requires="v">
                <p:oleObj name="方程式" r:id="rId16" imgW="1841500" imgH="711200" progId="Equation.3">
                  <p:embed/>
                </p:oleObj>
              </mc:Choice>
              <mc:Fallback>
                <p:oleObj name="方程式" r:id="rId16" imgW="1841500" imgH="711200" progId="Equation.3">
                  <p:embed/>
                  <p:pic>
                    <p:nvPicPr>
                      <p:cNvPr id="17419" name="Object 14">
                        <a:extLst>
                          <a:ext uri="{FF2B5EF4-FFF2-40B4-BE49-F238E27FC236}">
                            <a16:creationId xmlns:a16="http://schemas.microsoft.com/office/drawing/2014/main" id="{10953B8C-0E59-11AC-6047-1294ACA7736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03450" y="4365625"/>
                        <a:ext cx="391318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5180" name="TextBox 15">
            <a:extLst>
              <a:ext uri="{FF2B5EF4-FFF2-40B4-BE49-F238E27FC236}">
                <a16:creationId xmlns:a16="http://schemas.microsoft.com/office/drawing/2014/main" id="{44CE0B8A-8F1B-FECA-CB10-F44091F2222B}"/>
              </a:ext>
            </a:extLst>
          </p:cNvPr>
          <p:cNvSpPr txBox="1">
            <a:spLocks noChangeArrowheads="1"/>
          </p:cNvSpPr>
          <p:nvPr/>
        </p:nvSpPr>
        <p:spPr bwMode="auto">
          <a:xfrm>
            <a:off x="1703389" y="1428750"/>
            <a:ext cx="5984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sz="2000" u="sng"/>
              <a:t>KE</a:t>
            </a:r>
            <a:r>
              <a:rPr lang="en-US" altLang="en-US" sz="2000"/>
              <a:t>:</a:t>
            </a:r>
          </a:p>
        </p:txBody>
      </p:sp>
      <p:sp>
        <p:nvSpPr>
          <p:cNvPr id="135181" name="TextBox 16">
            <a:extLst>
              <a:ext uri="{FF2B5EF4-FFF2-40B4-BE49-F238E27FC236}">
                <a16:creationId xmlns:a16="http://schemas.microsoft.com/office/drawing/2014/main" id="{DB3E4A80-E6DF-E5C2-797E-85348F2A0BC9}"/>
              </a:ext>
            </a:extLst>
          </p:cNvPr>
          <p:cNvSpPr txBox="1">
            <a:spLocks noChangeArrowheads="1"/>
          </p:cNvSpPr>
          <p:nvPr/>
        </p:nvSpPr>
        <p:spPr bwMode="auto">
          <a:xfrm>
            <a:off x="6096000" y="1428750"/>
            <a:ext cx="1536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sz="2000" u="sng"/>
              <a:t>Momentum</a:t>
            </a:r>
            <a:r>
              <a:rPr lang="en-US" altLang="en-US" sz="2000"/>
              <a:t>:</a:t>
            </a:r>
          </a:p>
        </p:txBody>
      </p:sp>
      <p:graphicFrame>
        <p:nvGraphicFramePr>
          <p:cNvPr id="17424" name="Object 20">
            <a:extLst>
              <a:ext uri="{FF2B5EF4-FFF2-40B4-BE49-F238E27FC236}">
                <a16:creationId xmlns:a16="http://schemas.microsoft.com/office/drawing/2014/main" id="{C60BBC74-453D-5744-829D-2CB7A6E1F7E8}"/>
              </a:ext>
            </a:extLst>
          </p:cNvPr>
          <p:cNvGraphicFramePr>
            <a:graphicFrameLocks noChangeAspect="1"/>
          </p:cNvGraphicFramePr>
          <p:nvPr/>
        </p:nvGraphicFramePr>
        <p:xfrm>
          <a:off x="6262688" y="4221163"/>
          <a:ext cx="3598862" cy="1668462"/>
        </p:xfrm>
        <a:graphic>
          <a:graphicData uri="http://schemas.openxmlformats.org/presentationml/2006/ole">
            <mc:AlternateContent xmlns:mc="http://schemas.openxmlformats.org/markup-compatibility/2006">
              <mc:Choice xmlns:v="urn:schemas-microsoft-com:vml" Requires="v">
                <p:oleObj name="方程式" r:id="rId18" imgW="2082800" imgH="965200" progId="Equation.3">
                  <p:embed/>
                </p:oleObj>
              </mc:Choice>
              <mc:Fallback>
                <p:oleObj name="方程式" r:id="rId18" imgW="2082800" imgH="965200" progId="Equation.3">
                  <p:embed/>
                  <p:pic>
                    <p:nvPicPr>
                      <p:cNvPr id="17424" name="Object 20">
                        <a:extLst>
                          <a:ext uri="{FF2B5EF4-FFF2-40B4-BE49-F238E27FC236}">
                            <a16:creationId xmlns:a16="http://schemas.microsoft.com/office/drawing/2014/main" id="{C60BBC74-453D-5744-829D-2CB7A6E1F7E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262688" y="4221163"/>
                        <a:ext cx="3598862" cy="16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5183" name="Rectangle 2">
            <a:extLst>
              <a:ext uri="{FF2B5EF4-FFF2-40B4-BE49-F238E27FC236}">
                <a16:creationId xmlns:a16="http://schemas.microsoft.com/office/drawing/2014/main" id="{233F8794-8258-C0B8-84F6-A36B56C8D176}"/>
              </a:ext>
            </a:extLst>
          </p:cNvPr>
          <p:cNvSpPr txBox="1">
            <a:spLocks noChangeArrowheads="1"/>
          </p:cNvSpPr>
          <p:nvPr/>
        </p:nvSpPr>
        <p:spPr bwMode="auto">
          <a:xfrm>
            <a:off x="1631950" y="26035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sz="2200">
                <a:solidFill>
                  <a:schemeClr val="accent1"/>
                </a:solidFill>
              </a:rPr>
              <a:t>Elastic Collisions</a:t>
            </a:r>
          </a:p>
        </p:txBody>
      </p:sp>
      <p:sp>
        <p:nvSpPr>
          <p:cNvPr id="135184" name="Left Arrow 4">
            <a:extLst>
              <a:ext uri="{FF2B5EF4-FFF2-40B4-BE49-F238E27FC236}">
                <a16:creationId xmlns:a16="http://schemas.microsoft.com/office/drawing/2014/main" id="{8F6E6F4B-F9DE-DD5A-6B09-B4C397DDBF39}"/>
              </a:ext>
            </a:extLst>
          </p:cNvPr>
          <p:cNvSpPr>
            <a:spLocks noChangeArrowheads="1"/>
          </p:cNvSpPr>
          <p:nvPr/>
        </p:nvSpPr>
        <p:spPr bwMode="auto">
          <a:xfrm>
            <a:off x="6024564" y="2489201"/>
            <a:ext cx="911225" cy="288925"/>
          </a:xfrm>
          <a:prstGeom prst="leftArrow">
            <a:avLst>
              <a:gd name="adj1" fmla="val 50000"/>
              <a:gd name="adj2" fmla="val 49790"/>
            </a:avLst>
          </a:prstGeom>
          <a:solidFill>
            <a:srgbClr val="FFFF00"/>
          </a:solidFill>
          <a:ln w="9525" algn="ctr">
            <a:solidFill>
              <a:schemeClr val="tx1"/>
            </a:solidFill>
            <a:round/>
            <a:headEnd/>
            <a:tailEnd/>
          </a:ln>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4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4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741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7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Number Placeholder 4">
            <a:extLst>
              <a:ext uri="{FF2B5EF4-FFF2-40B4-BE49-F238E27FC236}">
                <a16:creationId xmlns:a16="http://schemas.microsoft.com/office/drawing/2014/main" id="{F2270908-A021-1D50-8A5C-18DCB83444C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A56826C6-F6D2-4F6E-8D44-ACB23942AF28}" type="slidenum">
              <a:rPr lang="en-US" altLang="en-US"/>
              <a:pPr>
                <a:lnSpc>
                  <a:spcPct val="100000"/>
                </a:lnSpc>
                <a:spcBef>
                  <a:spcPct val="0"/>
                </a:spcBef>
              </a:pPr>
              <a:t>22</a:t>
            </a:fld>
            <a:endParaRPr lang="en-US" altLang="en-US"/>
          </a:p>
        </p:txBody>
      </p:sp>
      <p:sp>
        <p:nvSpPr>
          <p:cNvPr id="136195" name="Rectangle 2">
            <a:extLst>
              <a:ext uri="{FF2B5EF4-FFF2-40B4-BE49-F238E27FC236}">
                <a16:creationId xmlns:a16="http://schemas.microsoft.com/office/drawing/2014/main" id="{21DC1DD5-4BA7-4320-1D41-49A1306CE26B}"/>
              </a:ext>
            </a:extLst>
          </p:cNvPr>
          <p:cNvSpPr txBox="1">
            <a:spLocks noChangeArrowheads="1"/>
          </p:cNvSpPr>
          <p:nvPr/>
        </p:nvSpPr>
        <p:spPr bwMode="auto">
          <a:xfrm>
            <a:off x="1631950" y="26035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sz="2200">
                <a:solidFill>
                  <a:schemeClr val="accent1"/>
                </a:solidFill>
              </a:rPr>
              <a:t>Elastic Collisions, Special Cases:</a:t>
            </a:r>
          </a:p>
        </p:txBody>
      </p:sp>
      <p:sp>
        <p:nvSpPr>
          <p:cNvPr id="136196" name="TextBox 1">
            <a:extLst>
              <a:ext uri="{FF2B5EF4-FFF2-40B4-BE49-F238E27FC236}">
                <a16:creationId xmlns:a16="http://schemas.microsoft.com/office/drawing/2014/main" id="{1F1FDD63-2B9E-55FE-F2F2-59F1BBBB5A7A}"/>
              </a:ext>
            </a:extLst>
          </p:cNvPr>
          <p:cNvSpPr txBox="1">
            <a:spLocks noChangeArrowheads="1"/>
          </p:cNvSpPr>
          <p:nvPr/>
        </p:nvSpPr>
        <p:spPr bwMode="auto">
          <a:xfrm>
            <a:off x="1774825" y="2800350"/>
            <a:ext cx="890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a:solidFill>
                  <a:srgbClr val="0070C0"/>
                </a:solidFill>
              </a:rPr>
              <a:t>S.C. 1:</a:t>
            </a:r>
          </a:p>
        </p:txBody>
      </p:sp>
      <p:graphicFrame>
        <p:nvGraphicFramePr>
          <p:cNvPr id="136197" name="Object 2">
            <a:extLst>
              <a:ext uri="{FF2B5EF4-FFF2-40B4-BE49-F238E27FC236}">
                <a16:creationId xmlns:a16="http://schemas.microsoft.com/office/drawing/2014/main" id="{46A927BA-21FE-68E3-6B48-06DFDD15D47A}"/>
              </a:ext>
            </a:extLst>
          </p:cNvPr>
          <p:cNvGraphicFramePr>
            <a:graphicFrameLocks noChangeAspect="1"/>
          </p:cNvGraphicFramePr>
          <p:nvPr/>
        </p:nvGraphicFramePr>
        <p:xfrm>
          <a:off x="2633663" y="2747963"/>
          <a:ext cx="965200" cy="373062"/>
        </p:xfrm>
        <a:graphic>
          <a:graphicData uri="http://schemas.openxmlformats.org/presentationml/2006/ole">
            <mc:AlternateContent xmlns:mc="http://schemas.openxmlformats.org/markup-compatibility/2006">
              <mc:Choice xmlns:v="urn:schemas-microsoft-com:vml" Requires="v">
                <p:oleObj name="方程式" r:id="rId2" imgW="558558" imgH="215806" progId="Equation.3">
                  <p:embed/>
                </p:oleObj>
              </mc:Choice>
              <mc:Fallback>
                <p:oleObj name="方程式" r:id="rId2" imgW="558558" imgH="215806" progId="Equation.3">
                  <p:embed/>
                  <p:pic>
                    <p:nvPicPr>
                      <p:cNvPr id="136197" name="Object 2">
                        <a:extLst>
                          <a:ext uri="{FF2B5EF4-FFF2-40B4-BE49-F238E27FC236}">
                            <a16:creationId xmlns:a16="http://schemas.microsoft.com/office/drawing/2014/main" id="{46A927BA-21FE-68E3-6B48-06DFDD15D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663" y="2747963"/>
                        <a:ext cx="965200"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39" name="Object 3">
            <a:extLst>
              <a:ext uri="{FF2B5EF4-FFF2-40B4-BE49-F238E27FC236}">
                <a16:creationId xmlns:a16="http://schemas.microsoft.com/office/drawing/2014/main" id="{04E21EAE-03C6-221B-F896-F87F6AAC9108}"/>
              </a:ext>
            </a:extLst>
          </p:cNvPr>
          <p:cNvGraphicFramePr>
            <a:graphicFrameLocks noChangeAspect="1"/>
          </p:cNvGraphicFramePr>
          <p:nvPr/>
        </p:nvGraphicFramePr>
        <p:xfrm>
          <a:off x="3792539" y="2579689"/>
          <a:ext cx="898525" cy="835025"/>
        </p:xfrm>
        <a:graphic>
          <a:graphicData uri="http://schemas.openxmlformats.org/presentationml/2006/ole">
            <mc:AlternateContent xmlns:mc="http://schemas.openxmlformats.org/markup-compatibility/2006">
              <mc:Choice xmlns:v="urn:schemas-microsoft-com:vml" Requires="v">
                <p:oleObj name="方程式" r:id="rId4" imgW="520474" imgH="482391" progId="Equation.3">
                  <p:embed/>
                </p:oleObj>
              </mc:Choice>
              <mc:Fallback>
                <p:oleObj name="方程式" r:id="rId4" imgW="520474" imgH="482391" progId="Equation.3">
                  <p:embed/>
                  <p:pic>
                    <p:nvPicPr>
                      <p:cNvPr id="18439" name="Object 3">
                        <a:extLst>
                          <a:ext uri="{FF2B5EF4-FFF2-40B4-BE49-F238E27FC236}">
                            <a16:creationId xmlns:a16="http://schemas.microsoft.com/office/drawing/2014/main" id="{04E21EAE-03C6-221B-F896-F87F6AAC91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539" y="2579689"/>
                        <a:ext cx="898525"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6199" name="TextBox 22">
            <a:extLst>
              <a:ext uri="{FF2B5EF4-FFF2-40B4-BE49-F238E27FC236}">
                <a16:creationId xmlns:a16="http://schemas.microsoft.com/office/drawing/2014/main" id="{34D2CEDB-065F-FCB9-152D-EF8DACEA76C4}"/>
              </a:ext>
            </a:extLst>
          </p:cNvPr>
          <p:cNvSpPr txBox="1">
            <a:spLocks noChangeArrowheads="1"/>
          </p:cNvSpPr>
          <p:nvPr/>
        </p:nvSpPr>
        <p:spPr bwMode="auto">
          <a:xfrm>
            <a:off x="1811339" y="4464050"/>
            <a:ext cx="890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a:solidFill>
                  <a:srgbClr val="0070C0"/>
                </a:solidFill>
              </a:rPr>
              <a:t>S.C. 2:</a:t>
            </a:r>
          </a:p>
        </p:txBody>
      </p:sp>
      <p:sp>
        <p:nvSpPr>
          <p:cNvPr id="18441" name="TextBox 23">
            <a:extLst>
              <a:ext uri="{FF2B5EF4-FFF2-40B4-BE49-F238E27FC236}">
                <a16:creationId xmlns:a16="http://schemas.microsoft.com/office/drawing/2014/main" id="{C2557277-6493-6952-964C-B1EFA1792182}"/>
              </a:ext>
            </a:extLst>
          </p:cNvPr>
          <p:cNvSpPr txBox="1">
            <a:spLocks noChangeArrowheads="1"/>
          </p:cNvSpPr>
          <p:nvPr/>
        </p:nvSpPr>
        <p:spPr bwMode="auto">
          <a:xfrm>
            <a:off x="4833938" y="2813050"/>
            <a:ext cx="228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a:solidFill>
                  <a:srgbClr val="0070C0"/>
                </a:solidFill>
              </a:rPr>
              <a:t>Exchange velocities.</a:t>
            </a:r>
          </a:p>
        </p:txBody>
      </p:sp>
      <p:graphicFrame>
        <p:nvGraphicFramePr>
          <p:cNvPr id="136201" name="Object 8">
            <a:extLst>
              <a:ext uri="{FF2B5EF4-FFF2-40B4-BE49-F238E27FC236}">
                <a16:creationId xmlns:a16="http://schemas.microsoft.com/office/drawing/2014/main" id="{8C5F5694-0478-2CA2-3F52-8ACC9891C72D}"/>
              </a:ext>
            </a:extLst>
          </p:cNvPr>
          <p:cNvGraphicFramePr>
            <a:graphicFrameLocks noChangeAspect="1"/>
          </p:cNvGraphicFramePr>
          <p:nvPr/>
        </p:nvGraphicFramePr>
        <p:xfrm>
          <a:off x="2665413" y="4437064"/>
          <a:ext cx="811212" cy="395287"/>
        </p:xfrm>
        <a:graphic>
          <a:graphicData uri="http://schemas.openxmlformats.org/presentationml/2006/ole">
            <mc:AlternateContent xmlns:mc="http://schemas.openxmlformats.org/markup-compatibility/2006">
              <mc:Choice xmlns:v="urn:schemas-microsoft-com:vml" Requires="v">
                <p:oleObj name="方程式" r:id="rId6" imgW="469900" imgH="228600" progId="Equation.3">
                  <p:embed/>
                </p:oleObj>
              </mc:Choice>
              <mc:Fallback>
                <p:oleObj name="方程式" r:id="rId6" imgW="469900" imgH="228600" progId="Equation.3">
                  <p:embed/>
                  <p:pic>
                    <p:nvPicPr>
                      <p:cNvPr id="136201" name="Object 8">
                        <a:extLst>
                          <a:ext uri="{FF2B5EF4-FFF2-40B4-BE49-F238E27FC236}">
                            <a16:creationId xmlns:a16="http://schemas.microsoft.com/office/drawing/2014/main" id="{8C5F5694-0478-2CA2-3F52-8ACC9891C7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5413" y="4437064"/>
                        <a:ext cx="811212"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4" name="TextBox 24">
            <a:extLst>
              <a:ext uri="{FF2B5EF4-FFF2-40B4-BE49-F238E27FC236}">
                <a16:creationId xmlns:a16="http://schemas.microsoft.com/office/drawing/2014/main" id="{27CE57F5-7610-25B4-0C9C-3B1EE0F7D7FC}"/>
              </a:ext>
            </a:extLst>
          </p:cNvPr>
          <p:cNvSpPr txBox="1">
            <a:spLocks noChangeArrowheads="1"/>
          </p:cNvSpPr>
          <p:nvPr/>
        </p:nvSpPr>
        <p:spPr bwMode="auto">
          <a:xfrm>
            <a:off x="5976939" y="3933825"/>
            <a:ext cx="1328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a:solidFill>
                  <a:srgbClr val="0070C0"/>
                </a:solidFill>
              </a:rPr>
              <a:t>If m</a:t>
            </a:r>
            <a:r>
              <a:rPr lang="en-US" altLang="en-US" baseline="-25000">
                <a:solidFill>
                  <a:srgbClr val="0070C0"/>
                </a:solidFill>
              </a:rPr>
              <a:t>1</a:t>
            </a:r>
            <a:r>
              <a:rPr lang="en-US" altLang="en-US">
                <a:solidFill>
                  <a:srgbClr val="0070C0"/>
                </a:solidFill>
              </a:rPr>
              <a:t>&gt;&gt;m</a:t>
            </a:r>
            <a:r>
              <a:rPr lang="en-US" altLang="en-US" baseline="-25000">
                <a:solidFill>
                  <a:srgbClr val="0070C0"/>
                </a:solidFill>
              </a:rPr>
              <a:t>2</a:t>
            </a:r>
            <a:r>
              <a:rPr lang="en-US" altLang="en-US">
                <a:solidFill>
                  <a:srgbClr val="0070C0"/>
                </a:solidFill>
              </a:rPr>
              <a:t>, </a:t>
            </a:r>
          </a:p>
        </p:txBody>
      </p:sp>
      <p:sp>
        <p:nvSpPr>
          <p:cNvPr id="18445" name="TextBox 26">
            <a:extLst>
              <a:ext uri="{FF2B5EF4-FFF2-40B4-BE49-F238E27FC236}">
                <a16:creationId xmlns:a16="http://schemas.microsoft.com/office/drawing/2014/main" id="{FB7961C5-9097-9C1F-2776-66D9C27BE272}"/>
              </a:ext>
            </a:extLst>
          </p:cNvPr>
          <p:cNvSpPr txBox="1">
            <a:spLocks noChangeArrowheads="1"/>
          </p:cNvSpPr>
          <p:nvPr/>
        </p:nvSpPr>
        <p:spPr bwMode="auto">
          <a:xfrm>
            <a:off x="5981700" y="5013325"/>
            <a:ext cx="1328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a:solidFill>
                  <a:srgbClr val="0070C0"/>
                </a:solidFill>
              </a:rPr>
              <a:t>If m</a:t>
            </a:r>
            <a:r>
              <a:rPr lang="en-US" altLang="en-US" baseline="-25000">
                <a:solidFill>
                  <a:srgbClr val="0070C0"/>
                </a:solidFill>
              </a:rPr>
              <a:t>2</a:t>
            </a:r>
            <a:r>
              <a:rPr lang="en-US" altLang="en-US">
                <a:solidFill>
                  <a:srgbClr val="0070C0"/>
                </a:solidFill>
              </a:rPr>
              <a:t>&gt;&gt;m</a:t>
            </a:r>
            <a:r>
              <a:rPr lang="en-US" altLang="en-US" baseline="-25000">
                <a:solidFill>
                  <a:srgbClr val="0070C0"/>
                </a:solidFill>
              </a:rPr>
              <a:t>1</a:t>
            </a:r>
            <a:r>
              <a:rPr lang="en-US" altLang="en-US">
                <a:solidFill>
                  <a:srgbClr val="0070C0"/>
                </a:solidFill>
              </a:rPr>
              <a:t>, </a:t>
            </a:r>
          </a:p>
        </p:txBody>
      </p:sp>
      <p:graphicFrame>
        <p:nvGraphicFramePr>
          <p:cNvPr id="18446" name="Object 27">
            <a:extLst>
              <a:ext uri="{FF2B5EF4-FFF2-40B4-BE49-F238E27FC236}">
                <a16:creationId xmlns:a16="http://schemas.microsoft.com/office/drawing/2014/main" id="{62FCF7FE-CE86-D850-1AD4-762DCC3554A7}"/>
              </a:ext>
            </a:extLst>
          </p:cNvPr>
          <p:cNvGraphicFramePr>
            <a:graphicFrameLocks noChangeAspect="1"/>
          </p:cNvGraphicFramePr>
          <p:nvPr/>
        </p:nvGraphicFramePr>
        <p:xfrm>
          <a:off x="7315200" y="3629026"/>
          <a:ext cx="1030288" cy="835025"/>
        </p:xfrm>
        <a:graphic>
          <a:graphicData uri="http://schemas.openxmlformats.org/presentationml/2006/ole">
            <mc:AlternateContent xmlns:mc="http://schemas.openxmlformats.org/markup-compatibility/2006">
              <mc:Choice xmlns:v="urn:schemas-microsoft-com:vml" Requires="v">
                <p:oleObj name="方程式" r:id="rId8" imgW="596900" imgH="482600" progId="Equation.3">
                  <p:embed/>
                </p:oleObj>
              </mc:Choice>
              <mc:Fallback>
                <p:oleObj name="方程式" r:id="rId8" imgW="596900" imgH="482600" progId="Equation.3">
                  <p:embed/>
                  <p:pic>
                    <p:nvPicPr>
                      <p:cNvPr id="18446" name="Object 27">
                        <a:extLst>
                          <a:ext uri="{FF2B5EF4-FFF2-40B4-BE49-F238E27FC236}">
                            <a16:creationId xmlns:a16="http://schemas.microsoft.com/office/drawing/2014/main" id="{62FCF7FE-CE86-D850-1AD4-762DCC3554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5200" y="3629026"/>
                        <a:ext cx="1030288"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7" name="Object 28">
            <a:extLst>
              <a:ext uri="{FF2B5EF4-FFF2-40B4-BE49-F238E27FC236}">
                <a16:creationId xmlns:a16="http://schemas.microsoft.com/office/drawing/2014/main" id="{A02A56B7-A51E-1E01-CB7E-8EC0D2CABD03}"/>
              </a:ext>
            </a:extLst>
          </p:cNvPr>
          <p:cNvGraphicFramePr>
            <a:graphicFrameLocks noChangeAspect="1"/>
          </p:cNvGraphicFramePr>
          <p:nvPr/>
        </p:nvGraphicFramePr>
        <p:xfrm>
          <a:off x="7315201" y="4781550"/>
          <a:ext cx="1031875" cy="833438"/>
        </p:xfrm>
        <a:graphic>
          <a:graphicData uri="http://schemas.openxmlformats.org/presentationml/2006/ole">
            <mc:AlternateContent xmlns:mc="http://schemas.openxmlformats.org/markup-compatibility/2006">
              <mc:Choice xmlns:v="urn:schemas-microsoft-com:vml" Requires="v">
                <p:oleObj name="方程式" r:id="rId10" imgW="596900" imgH="482600" progId="Equation.3">
                  <p:embed/>
                </p:oleObj>
              </mc:Choice>
              <mc:Fallback>
                <p:oleObj name="方程式" r:id="rId10" imgW="596900" imgH="482600" progId="Equation.3">
                  <p:embed/>
                  <p:pic>
                    <p:nvPicPr>
                      <p:cNvPr id="18447" name="Object 28">
                        <a:extLst>
                          <a:ext uri="{FF2B5EF4-FFF2-40B4-BE49-F238E27FC236}">
                            <a16:creationId xmlns:a16="http://schemas.microsoft.com/office/drawing/2014/main" id="{A02A56B7-A51E-1E01-CB7E-8EC0D2CABD0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15201" y="4781550"/>
                        <a:ext cx="1031875"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1">
            <a:extLst>
              <a:ext uri="{FF2B5EF4-FFF2-40B4-BE49-F238E27FC236}">
                <a16:creationId xmlns:a16="http://schemas.microsoft.com/office/drawing/2014/main" id="{3DD5D217-550F-CF03-3975-138CF78F14E5}"/>
              </a:ext>
            </a:extLst>
          </p:cNvPr>
          <p:cNvGraphicFramePr>
            <a:graphicFrameLocks noChangeAspect="1"/>
          </p:cNvGraphicFramePr>
          <p:nvPr/>
        </p:nvGraphicFramePr>
        <p:xfrm>
          <a:off x="4117976" y="823913"/>
          <a:ext cx="3598863" cy="1668462"/>
        </p:xfrm>
        <a:graphic>
          <a:graphicData uri="http://schemas.openxmlformats.org/presentationml/2006/ole">
            <mc:AlternateContent xmlns:mc="http://schemas.openxmlformats.org/markup-compatibility/2006">
              <mc:Choice xmlns:v="urn:schemas-microsoft-com:vml" Requires="v">
                <p:oleObj name="方程式" r:id="rId12" imgW="2082800" imgH="965200" progId="Equation.3">
                  <p:embed/>
                </p:oleObj>
              </mc:Choice>
              <mc:Fallback>
                <p:oleObj name="方程式" r:id="rId12" imgW="2082800" imgH="965200" progId="Equation.3">
                  <p:embed/>
                  <p:pic>
                    <p:nvPicPr>
                      <p:cNvPr id="2" name="Object 1">
                        <a:extLst>
                          <a:ext uri="{FF2B5EF4-FFF2-40B4-BE49-F238E27FC236}">
                            <a16:creationId xmlns:a16="http://schemas.microsoft.com/office/drawing/2014/main" id="{3DD5D217-550F-CF03-3975-138CF78F14E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17976" y="823913"/>
                        <a:ext cx="3598863" cy="16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a:extLst>
              <a:ext uri="{FF2B5EF4-FFF2-40B4-BE49-F238E27FC236}">
                <a16:creationId xmlns:a16="http://schemas.microsoft.com/office/drawing/2014/main" id="{D72F3028-4013-A313-0A39-5A0EF287228C}"/>
              </a:ext>
            </a:extLst>
          </p:cNvPr>
          <p:cNvGraphicFramePr>
            <a:graphicFrameLocks noChangeAspect="1"/>
          </p:cNvGraphicFramePr>
          <p:nvPr/>
        </p:nvGraphicFramePr>
        <p:xfrm>
          <a:off x="3609976" y="3813176"/>
          <a:ext cx="1997075" cy="1666875"/>
        </p:xfrm>
        <a:graphic>
          <a:graphicData uri="http://schemas.openxmlformats.org/presentationml/2006/ole">
            <mc:AlternateContent xmlns:mc="http://schemas.openxmlformats.org/markup-compatibility/2006">
              <mc:Choice xmlns:v="urn:schemas-microsoft-com:vml" Requires="v">
                <p:oleObj name="方程式" r:id="rId14" imgW="1155700" imgH="965200" progId="Equation.3">
                  <p:embed/>
                </p:oleObj>
              </mc:Choice>
              <mc:Fallback>
                <p:oleObj name="方程式" r:id="rId14" imgW="1155700" imgH="965200" progId="Equation.3">
                  <p:embed/>
                  <p:pic>
                    <p:nvPicPr>
                      <p:cNvPr id="3" name="Object 2">
                        <a:extLst>
                          <a:ext uri="{FF2B5EF4-FFF2-40B4-BE49-F238E27FC236}">
                            <a16:creationId xmlns:a16="http://schemas.microsoft.com/office/drawing/2014/main" id="{D72F3028-4013-A313-0A39-5A0EF287228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09976" y="3813176"/>
                        <a:ext cx="199707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4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4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4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4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1" grpId="0"/>
      <p:bldP spid="18444" grpId="0"/>
      <p:bldP spid="1844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08351-E870-4092-B05D-B04A6D7D13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62EE0F-7172-E34A-21C6-2E243D5F60FA}"/>
              </a:ext>
            </a:extLst>
          </p:cNvPr>
          <p:cNvSpPr txBox="1">
            <a:spLocks/>
          </p:cNvSpPr>
          <p:nvPr/>
        </p:nvSpPr>
        <p:spPr>
          <a:xfrm>
            <a:off x="0" y="-50083"/>
            <a:ext cx="12192000" cy="152843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en-US" sz="6000" dirty="0">
                <a:solidFill>
                  <a:srgbClr val="011893"/>
                </a:solidFill>
                <a:latin typeface="+mn-lt"/>
              </a:rPr>
              <a:t>Example : </a:t>
            </a:r>
            <a:r>
              <a:rPr lang="en-US" sz="5300" dirty="0">
                <a:solidFill>
                  <a:srgbClr val="011893"/>
                </a:solidFill>
                <a:latin typeface="+mn-lt"/>
              </a:rPr>
              <a:t>Elastic</a:t>
            </a:r>
            <a:r>
              <a:rPr lang="en-US" sz="6000" dirty="0">
                <a:solidFill>
                  <a:srgbClr val="011893"/>
                </a:solidFill>
                <a:latin typeface="+mn-lt"/>
              </a:rPr>
              <a:t> straight-line collision</a:t>
            </a:r>
            <a:endParaRPr lang="en-US" sz="6000" i="1" dirty="0">
              <a:latin typeface="+mn-lt"/>
            </a:endParaRPr>
          </a:p>
        </p:txBody>
      </p:sp>
      <p:pic>
        <p:nvPicPr>
          <p:cNvPr id="5" name="Picture 4">
            <a:extLst>
              <a:ext uri="{FF2B5EF4-FFF2-40B4-BE49-F238E27FC236}">
                <a16:creationId xmlns:a16="http://schemas.microsoft.com/office/drawing/2014/main" id="{50BABF39-B48F-67B8-BC6A-B13CDD536C7D}"/>
              </a:ext>
            </a:extLst>
          </p:cNvPr>
          <p:cNvPicPr>
            <a:picLocks noChangeAspect="1"/>
          </p:cNvPicPr>
          <p:nvPr/>
        </p:nvPicPr>
        <p:blipFill rotWithShape="1">
          <a:blip r:embed="rId3"/>
          <a:srcRect l="34287"/>
          <a:stretch/>
        </p:blipFill>
        <p:spPr>
          <a:xfrm>
            <a:off x="-186956" y="2913614"/>
            <a:ext cx="5301882" cy="2545297"/>
          </a:xfrm>
          <a:prstGeom prst="rect">
            <a:avLst/>
          </a:prstGeom>
        </p:spPr>
      </p:pic>
      <p:sp>
        <p:nvSpPr>
          <p:cNvPr id="8" name="TextBox 7">
            <a:extLst>
              <a:ext uri="{FF2B5EF4-FFF2-40B4-BE49-F238E27FC236}">
                <a16:creationId xmlns:a16="http://schemas.microsoft.com/office/drawing/2014/main" id="{2DCD5981-0720-5ECC-CEDC-094C0DDC8952}"/>
              </a:ext>
            </a:extLst>
          </p:cNvPr>
          <p:cNvSpPr txBox="1"/>
          <p:nvPr/>
        </p:nvSpPr>
        <p:spPr>
          <a:xfrm>
            <a:off x="652463" y="1093614"/>
            <a:ext cx="11320462" cy="1569660"/>
          </a:xfrm>
          <a:prstGeom prst="rect">
            <a:avLst/>
          </a:prstGeom>
          <a:noFill/>
        </p:spPr>
        <p:txBody>
          <a:bodyPr wrap="square">
            <a:spAutoFit/>
          </a:bodyPr>
          <a:lstStyle/>
          <a:p>
            <a:pPr algn="l"/>
            <a:r>
              <a:rPr lang="en-US" sz="3200" b="0" i="0" u="none" strike="noStrike" baseline="0" dirty="0">
                <a:latin typeface="Times-Roman"/>
              </a:rPr>
              <a:t>We repeat the air-track collision of Example 8.5 (Section 8.2), but now we add ideal spring bumpers to the gliders so that the collision is elastic. What are the final velocities of the gliders?</a:t>
            </a:r>
            <a:endParaRPr lang="en-US" sz="3200" dirty="0"/>
          </a:p>
        </p:txBody>
      </p:sp>
      <p:pic>
        <p:nvPicPr>
          <p:cNvPr id="10" name="Picture 9">
            <a:extLst>
              <a:ext uri="{FF2B5EF4-FFF2-40B4-BE49-F238E27FC236}">
                <a16:creationId xmlns:a16="http://schemas.microsoft.com/office/drawing/2014/main" id="{229BADEE-77C0-533A-DD64-6F9B0F6F6E3E}"/>
              </a:ext>
            </a:extLst>
          </p:cNvPr>
          <p:cNvPicPr>
            <a:picLocks noChangeAspect="1"/>
          </p:cNvPicPr>
          <p:nvPr/>
        </p:nvPicPr>
        <p:blipFill>
          <a:blip r:embed="rId4"/>
          <a:stretch>
            <a:fillRect/>
          </a:stretch>
        </p:blipFill>
        <p:spPr>
          <a:xfrm>
            <a:off x="4942355" y="2663274"/>
            <a:ext cx="7535395" cy="3119956"/>
          </a:xfrm>
          <a:prstGeom prst="rect">
            <a:avLst/>
          </a:prstGeom>
        </p:spPr>
      </p:pic>
    </p:spTree>
    <p:extLst>
      <p:ext uri="{BB962C8B-B14F-4D97-AF65-F5344CB8AC3E}">
        <p14:creationId xmlns:p14="http://schemas.microsoft.com/office/powerpoint/2010/main" val="128749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969F5-E482-A5E7-1651-88FCDD7C1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F16629-A9A2-0FB2-348A-273B4E4FCC12}"/>
              </a:ext>
            </a:extLst>
          </p:cNvPr>
          <p:cNvSpPr txBox="1">
            <a:spLocks/>
          </p:cNvSpPr>
          <p:nvPr/>
        </p:nvSpPr>
        <p:spPr>
          <a:xfrm>
            <a:off x="0" y="-50083"/>
            <a:ext cx="12192000" cy="152843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en-US" sz="6000" dirty="0">
                <a:solidFill>
                  <a:srgbClr val="011893"/>
                </a:solidFill>
                <a:latin typeface="+mn-lt"/>
              </a:rPr>
              <a:t>Example : </a:t>
            </a:r>
            <a:r>
              <a:rPr lang="en-US" sz="5300" dirty="0">
                <a:solidFill>
                  <a:srgbClr val="011893"/>
                </a:solidFill>
                <a:latin typeface="+mn-lt"/>
              </a:rPr>
              <a:t>Elastic</a:t>
            </a:r>
            <a:r>
              <a:rPr lang="en-US" sz="6000" dirty="0">
                <a:solidFill>
                  <a:srgbClr val="011893"/>
                </a:solidFill>
                <a:latin typeface="+mn-lt"/>
              </a:rPr>
              <a:t> straight-line collision</a:t>
            </a:r>
            <a:endParaRPr lang="en-US" sz="6000" i="1" dirty="0">
              <a:latin typeface="+mn-lt"/>
            </a:endParaRPr>
          </a:p>
        </p:txBody>
      </p:sp>
      <p:sp>
        <p:nvSpPr>
          <p:cNvPr id="8" name="TextBox 7">
            <a:extLst>
              <a:ext uri="{FF2B5EF4-FFF2-40B4-BE49-F238E27FC236}">
                <a16:creationId xmlns:a16="http://schemas.microsoft.com/office/drawing/2014/main" id="{2855AE47-1AF8-6AF8-9079-6F03A160BBD3}"/>
              </a:ext>
            </a:extLst>
          </p:cNvPr>
          <p:cNvSpPr txBox="1"/>
          <p:nvPr/>
        </p:nvSpPr>
        <p:spPr>
          <a:xfrm>
            <a:off x="652463" y="1093614"/>
            <a:ext cx="11320462" cy="1569660"/>
          </a:xfrm>
          <a:prstGeom prst="rect">
            <a:avLst/>
          </a:prstGeom>
          <a:noFill/>
        </p:spPr>
        <p:txBody>
          <a:bodyPr wrap="square">
            <a:spAutoFit/>
          </a:bodyPr>
          <a:lstStyle/>
          <a:p>
            <a:pPr algn="l"/>
            <a:r>
              <a:rPr lang="en-US" sz="3200" b="0" i="0" u="none" strike="noStrike" baseline="0" dirty="0">
                <a:latin typeface="Times-Roman"/>
              </a:rPr>
              <a:t>We repeat the air-track collision of Example 8.5 (Section 8.2), but now we add ideal spring bumpers to the gliders so that the collision is elastic. What are the final velocities of the gliders?</a:t>
            </a:r>
            <a:endParaRPr lang="en-US" sz="3200" dirty="0"/>
          </a:p>
        </p:txBody>
      </p:sp>
      <p:pic>
        <p:nvPicPr>
          <p:cNvPr id="7" name="Picture 6">
            <a:extLst>
              <a:ext uri="{FF2B5EF4-FFF2-40B4-BE49-F238E27FC236}">
                <a16:creationId xmlns:a16="http://schemas.microsoft.com/office/drawing/2014/main" id="{2D731EFC-70CA-1341-B9DA-94E4C4F5323C}"/>
              </a:ext>
            </a:extLst>
          </p:cNvPr>
          <p:cNvPicPr>
            <a:picLocks noChangeAspect="1"/>
          </p:cNvPicPr>
          <p:nvPr/>
        </p:nvPicPr>
        <p:blipFill rotWithShape="1">
          <a:blip r:embed="rId3"/>
          <a:srcRect r="19763" b="38087"/>
          <a:stretch/>
        </p:blipFill>
        <p:spPr>
          <a:xfrm>
            <a:off x="2947987" y="2794218"/>
            <a:ext cx="8062913" cy="1881188"/>
          </a:xfrm>
          <a:prstGeom prst="rect">
            <a:avLst/>
          </a:prstGeom>
        </p:spPr>
      </p:pic>
      <p:pic>
        <p:nvPicPr>
          <p:cNvPr id="11" name="Picture 10">
            <a:extLst>
              <a:ext uri="{FF2B5EF4-FFF2-40B4-BE49-F238E27FC236}">
                <a16:creationId xmlns:a16="http://schemas.microsoft.com/office/drawing/2014/main" id="{04AABD8D-D2CB-23DA-15E9-56F92627B52E}"/>
              </a:ext>
            </a:extLst>
          </p:cNvPr>
          <p:cNvPicPr>
            <a:picLocks noChangeAspect="1"/>
          </p:cNvPicPr>
          <p:nvPr/>
        </p:nvPicPr>
        <p:blipFill rotWithShape="1">
          <a:blip r:embed="rId3"/>
          <a:srcRect l="45213" t="60816" b="14317"/>
          <a:stretch/>
        </p:blipFill>
        <p:spPr>
          <a:xfrm>
            <a:off x="4624386" y="4675406"/>
            <a:ext cx="5505450" cy="755605"/>
          </a:xfrm>
          <a:prstGeom prst="rect">
            <a:avLst/>
          </a:prstGeom>
        </p:spPr>
      </p:pic>
      <p:pic>
        <p:nvPicPr>
          <p:cNvPr id="13" name="Picture 12">
            <a:extLst>
              <a:ext uri="{FF2B5EF4-FFF2-40B4-BE49-F238E27FC236}">
                <a16:creationId xmlns:a16="http://schemas.microsoft.com/office/drawing/2014/main" id="{290B5F2E-D4BC-453A-640D-C08D4F105095}"/>
              </a:ext>
            </a:extLst>
          </p:cNvPr>
          <p:cNvPicPr>
            <a:picLocks noChangeAspect="1"/>
          </p:cNvPicPr>
          <p:nvPr/>
        </p:nvPicPr>
        <p:blipFill>
          <a:blip r:embed="rId4"/>
          <a:stretch>
            <a:fillRect/>
          </a:stretch>
        </p:blipFill>
        <p:spPr>
          <a:xfrm>
            <a:off x="4724400" y="5764386"/>
            <a:ext cx="5619750" cy="619125"/>
          </a:xfrm>
          <a:prstGeom prst="rect">
            <a:avLst/>
          </a:prstGeom>
        </p:spPr>
      </p:pic>
      <p:sp>
        <p:nvSpPr>
          <p:cNvPr id="14" name="TextBox 13">
            <a:extLst>
              <a:ext uri="{FF2B5EF4-FFF2-40B4-BE49-F238E27FC236}">
                <a16:creationId xmlns:a16="http://schemas.microsoft.com/office/drawing/2014/main" id="{CE3446E2-4290-400A-FFE9-04F2904C3EA2}"/>
              </a:ext>
            </a:extLst>
          </p:cNvPr>
          <p:cNvSpPr txBox="1"/>
          <p:nvPr/>
        </p:nvSpPr>
        <p:spPr>
          <a:xfrm>
            <a:off x="127575" y="4090631"/>
            <a:ext cx="3301425" cy="584775"/>
          </a:xfrm>
          <a:prstGeom prst="rect">
            <a:avLst/>
          </a:prstGeom>
          <a:noFill/>
        </p:spPr>
        <p:txBody>
          <a:bodyPr wrap="square">
            <a:spAutoFit/>
          </a:bodyPr>
          <a:lstStyle/>
          <a:p>
            <a:pPr algn="l"/>
            <a:r>
              <a:rPr lang="en-US" sz="3200" i="1" u="sng" strike="noStrike" baseline="0" dirty="0">
                <a:latin typeface="Times-Italic"/>
              </a:rPr>
              <a:t>Plug in numbers:</a:t>
            </a:r>
            <a:endParaRPr lang="en-US" sz="3200" dirty="0"/>
          </a:p>
        </p:txBody>
      </p:sp>
      <p:sp>
        <p:nvSpPr>
          <p:cNvPr id="15" name="TextBox 14">
            <a:extLst>
              <a:ext uri="{FF2B5EF4-FFF2-40B4-BE49-F238E27FC236}">
                <a16:creationId xmlns:a16="http://schemas.microsoft.com/office/drawing/2014/main" id="{7C1D46E2-3EDF-373C-599F-02F5F06B86F0}"/>
              </a:ext>
            </a:extLst>
          </p:cNvPr>
          <p:cNvSpPr txBox="1"/>
          <p:nvPr/>
        </p:nvSpPr>
        <p:spPr>
          <a:xfrm>
            <a:off x="127575" y="5764386"/>
            <a:ext cx="3301425" cy="584775"/>
          </a:xfrm>
          <a:prstGeom prst="rect">
            <a:avLst/>
          </a:prstGeom>
          <a:noFill/>
        </p:spPr>
        <p:txBody>
          <a:bodyPr wrap="square">
            <a:spAutoFit/>
          </a:bodyPr>
          <a:lstStyle/>
          <a:p>
            <a:pPr algn="l"/>
            <a:r>
              <a:rPr lang="en-US" sz="3200" i="1" u="sng" strike="noStrike" baseline="0" dirty="0">
                <a:latin typeface="Times-Italic"/>
              </a:rPr>
              <a:t>Simplify to:</a:t>
            </a:r>
            <a:endParaRPr lang="en-US" sz="3200" dirty="0"/>
          </a:p>
        </p:txBody>
      </p:sp>
    </p:spTree>
    <p:extLst>
      <p:ext uri="{BB962C8B-B14F-4D97-AF65-F5344CB8AC3E}">
        <p14:creationId xmlns:p14="http://schemas.microsoft.com/office/powerpoint/2010/main" val="403145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A5125-D756-EA00-C0FF-FD230F7CA5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E7AACE-4DE7-A3BD-6EAA-A389122FC008}"/>
              </a:ext>
            </a:extLst>
          </p:cNvPr>
          <p:cNvSpPr txBox="1">
            <a:spLocks/>
          </p:cNvSpPr>
          <p:nvPr/>
        </p:nvSpPr>
        <p:spPr>
          <a:xfrm>
            <a:off x="0" y="-50083"/>
            <a:ext cx="12192000" cy="152843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en-US" sz="6000" dirty="0">
                <a:solidFill>
                  <a:srgbClr val="011893"/>
                </a:solidFill>
                <a:latin typeface="+mn-lt"/>
              </a:rPr>
              <a:t>Example : </a:t>
            </a:r>
            <a:r>
              <a:rPr lang="en-US" sz="5300" dirty="0">
                <a:solidFill>
                  <a:srgbClr val="011893"/>
                </a:solidFill>
                <a:latin typeface="+mn-lt"/>
              </a:rPr>
              <a:t>Elastic</a:t>
            </a:r>
            <a:r>
              <a:rPr lang="en-US" sz="6000" dirty="0">
                <a:solidFill>
                  <a:srgbClr val="011893"/>
                </a:solidFill>
                <a:latin typeface="+mn-lt"/>
              </a:rPr>
              <a:t> straight-line collision</a:t>
            </a:r>
            <a:endParaRPr lang="en-US" sz="6000" i="1" dirty="0">
              <a:latin typeface="+mn-lt"/>
            </a:endParaRPr>
          </a:p>
        </p:txBody>
      </p:sp>
      <p:sp>
        <p:nvSpPr>
          <p:cNvPr id="8" name="TextBox 7">
            <a:extLst>
              <a:ext uri="{FF2B5EF4-FFF2-40B4-BE49-F238E27FC236}">
                <a16:creationId xmlns:a16="http://schemas.microsoft.com/office/drawing/2014/main" id="{313923FF-8F02-BFA2-5BE2-6816897524A2}"/>
              </a:ext>
            </a:extLst>
          </p:cNvPr>
          <p:cNvSpPr txBox="1"/>
          <p:nvPr/>
        </p:nvSpPr>
        <p:spPr>
          <a:xfrm>
            <a:off x="652463" y="1093614"/>
            <a:ext cx="11320462" cy="1569660"/>
          </a:xfrm>
          <a:prstGeom prst="rect">
            <a:avLst/>
          </a:prstGeom>
          <a:noFill/>
        </p:spPr>
        <p:txBody>
          <a:bodyPr wrap="square">
            <a:spAutoFit/>
          </a:bodyPr>
          <a:lstStyle/>
          <a:p>
            <a:pPr algn="l"/>
            <a:r>
              <a:rPr lang="en-US" sz="3200" b="0" i="0" u="none" strike="noStrike" baseline="0" dirty="0">
                <a:latin typeface="Times-Roman"/>
              </a:rPr>
              <a:t>We repeat the air-track collision of Example 8.5 (Section 8.2), but now we add ideal spring bumpers to the gliders so that the collision is elastic. What are the final velocities of the gliders?</a:t>
            </a:r>
            <a:endParaRPr lang="en-US" sz="3200" dirty="0"/>
          </a:p>
        </p:txBody>
      </p:sp>
      <p:pic>
        <p:nvPicPr>
          <p:cNvPr id="4" name="Picture 3">
            <a:extLst>
              <a:ext uri="{FF2B5EF4-FFF2-40B4-BE49-F238E27FC236}">
                <a16:creationId xmlns:a16="http://schemas.microsoft.com/office/drawing/2014/main" id="{43A31448-98B3-01E0-B05E-143EBB968DD2}"/>
              </a:ext>
            </a:extLst>
          </p:cNvPr>
          <p:cNvPicPr>
            <a:picLocks noChangeAspect="1"/>
          </p:cNvPicPr>
          <p:nvPr/>
        </p:nvPicPr>
        <p:blipFill>
          <a:blip r:embed="rId3"/>
          <a:stretch>
            <a:fillRect/>
          </a:stretch>
        </p:blipFill>
        <p:spPr>
          <a:xfrm>
            <a:off x="885825" y="3725897"/>
            <a:ext cx="8629650" cy="1181100"/>
          </a:xfrm>
          <a:prstGeom prst="rect">
            <a:avLst/>
          </a:prstGeom>
        </p:spPr>
      </p:pic>
      <p:pic>
        <p:nvPicPr>
          <p:cNvPr id="6" name="Picture 5">
            <a:extLst>
              <a:ext uri="{FF2B5EF4-FFF2-40B4-BE49-F238E27FC236}">
                <a16:creationId xmlns:a16="http://schemas.microsoft.com/office/drawing/2014/main" id="{F4ADA80C-8DA1-7427-3267-52FFD6814E31}"/>
              </a:ext>
            </a:extLst>
          </p:cNvPr>
          <p:cNvPicPr>
            <a:picLocks noChangeAspect="1"/>
          </p:cNvPicPr>
          <p:nvPr/>
        </p:nvPicPr>
        <p:blipFill>
          <a:blip r:embed="rId4"/>
          <a:stretch>
            <a:fillRect/>
          </a:stretch>
        </p:blipFill>
        <p:spPr>
          <a:xfrm>
            <a:off x="952500" y="2774334"/>
            <a:ext cx="5619750" cy="619125"/>
          </a:xfrm>
          <a:prstGeom prst="rect">
            <a:avLst/>
          </a:prstGeom>
        </p:spPr>
      </p:pic>
      <p:sp>
        <p:nvSpPr>
          <p:cNvPr id="10" name="TextBox 9">
            <a:extLst>
              <a:ext uri="{FF2B5EF4-FFF2-40B4-BE49-F238E27FC236}">
                <a16:creationId xmlns:a16="http://schemas.microsoft.com/office/drawing/2014/main" id="{F0AEF004-C587-9E59-874F-C29ED393D6D0}"/>
              </a:ext>
            </a:extLst>
          </p:cNvPr>
          <p:cNvSpPr txBox="1"/>
          <p:nvPr/>
        </p:nvSpPr>
        <p:spPr>
          <a:xfrm>
            <a:off x="952499" y="4977825"/>
            <a:ext cx="8296275" cy="584775"/>
          </a:xfrm>
          <a:prstGeom prst="rect">
            <a:avLst/>
          </a:prstGeom>
          <a:noFill/>
        </p:spPr>
        <p:txBody>
          <a:bodyPr wrap="square">
            <a:spAutoFit/>
          </a:bodyPr>
          <a:lstStyle/>
          <a:p>
            <a:pPr algn="l"/>
            <a:r>
              <a:rPr lang="en-US" sz="3200" b="0" i="0" u="none" strike="noStrike" baseline="0" dirty="0">
                <a:latin typeface="Times-Roman"/>
              </a:rPr>
              <a:t>Solving these equations simultaneously, we find</a:t>
            </a:r>
            <a:endParaRPr lang="en-US" sz="3200" dirty="0"/>
          </a:p>
        </p:txBody>
      </p:sp>
      <p:pic>
        <p:nvPicPr>
          <p:cNvPr id="16" name="Picture 15">
            <a:extLst>
              <a:ext uri="{FF2B5EF4-FFF2-40B4-BE49-F238E27FC236}">
                <a16:creationId xmlns:a16="http://schemas.microsoft.com/office/drawing/2014/main" id="{26DA240F-7D6A-EB2D-0E12-78F0CDBD0124}"/>
              </a:ext>
            </a:extLst>
          </p:cNvPr>
          <p:cNvPicPr>
            <a:picLocks noChangeAspect="1"/>
          </p:cNvPicPr>
          <p:nvPr/>
        </p:nvPicPr>
        <p:blipFill>
          <a:blip r:embed="rId5"/>
          <a:stretch>
            <a:fillRect/>
          </a:stretch>
        </p:blipFill>
        <p:spPr>
          <a:xfrm>
            <a:off x="2771775" y="5843587"/>
            <a:ext cx="6362700" cy="542925"/>
          </a:xfrm>
          <a:prstGeom prst="rect">
            <a:avLst/>
          </a:prstGeom>
        </p:spPr>
      </p:pic>
    </p:spTree>
    <p:extLst>
      <p:ext uri="{BB962C8B-B14F-4D97-AF65-F5344CB8AC3E}">
        <p14:creationId xmlns:p14="http://schemas.microsoft.com/office/powerpoint/2010/main" val="3750253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81238-5E72-0A1A-49EC-144A966825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6B4D02-A0F5-5813-639E-A2409074C430}"/>
              </a:ext>
            </a:extLst>
          </p:cNvPr>
          <p:cNvSpPr txBox="1">
            <a:spLocks/>
          </p:cNvSpPr>
          <p:nvPr/>
        </p:nvSpPr>
        <p:spPr>
          <a:xfrm>
            <a:off x="0" y="-50083"/>
            <a:ext cx="12192000" cy="152843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en-US" sz="6000" dirty="0">
                <a:solidFill>
                  <a:srgbClr val="011893"/>
                </a:solidFill>
                <a:latin typeface="+mn-lt"/>
              </a:rPr>
              <a:t>Example : </a:t>
            </a:r>
            <a:r>
              <a:rPr lang="en-US" sz="5300" dirty="0">
                <a:solidFill>
                  <a:srgbClr val="011893"/>
                </a:solidFill>
                <a:latin typeface="+mn-lt"/>
              </a:rPr>
              <a:t>Elastic</a:t>
            </a:r>
            <a:r>
              <a:rPr lang="en-US" sz="6000" dirty="0">
                <a:solidFill>
                  <a:srgbClr val="011893"/>
                </a:solidFill>
                <a:latin typeface="+mn-lt"/>
              </a:rPr>
              <a:t> straight-line collision</a:t>
            </a:r>
            <a:endParaRPr lang="en-US" sz="6000" i="1" dirty="0">
              <a:latin typeface="+mn-lt"/>
            </a:endParaRPr>
          </a:p>
        </p:txBody>
      </p:sp>
      <p:pic>
        <p:nvPicPr>
          <p:cNvPr id="5" name="Picture 4">
            <a:extLst>
              <a:ext uri="{FF2B5EF4-FFF2-40B4-BE49-F238E27FC236}">
                <a16:creationId xmlns:a16="http://schemas.microsoft.com/office/drawing/2014/main" id="{488FD9DF-79B4-A65C-A797-9F03A42A0DBC}"/>
              </a:ext>
            </a:extLst>
          </p:cNvPr>
          <p:cNvPicPr>
            <a:picLocks noChangeAspect="1"/>
          </p:cNvPicPr>
          <p:nvPr/>
        </p:nvPicPr>
        <p:blipFill>
          <a:blip r:embed="rId3"/>
          <a:stretch>
            <a:fillRect/>
          </a:stretch>
        </p:blipFill>
        <p:spPr>
          <a:xfrm>
            <a:off x="723900" y="2614612"/>
            <a:ext cx="10744200" cy="2238375"/>
          </a:xfrm>
          <a:prstGeom prst="rect">
            <a:avLst/>
          </a:prstGeom>
        </p:spPr>
      </p:pic>
    </p:spTree>
    <p:extLst>
      <p:ext uri="{BB962C8B-B14F-4D97-AF65-F5344CB8AC3E}">
        <p14:creationId xmlns:p14="http://schemas.microsoft.com/office/powerpoint/2010/main" val="3310321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Number Placeholder 4">
            <a:extLst>
              <a:ext uri="{FF2B5EF4-FFF2-40B4-BE49-F238E27FC236}">
                <a16:creationId xmlns:a16="http://schemas.microsoft.com/office/drawing/2014/main" id="{151D29CA-E541-B9B6-C47F-251723840FA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A438A003-39A1-4C63-8EA4-4F4ABB7754BF}" type="slidenum">
              <a:rPr lang="en-US" altLang="en-US"/>
              <a:pPr>
                <a:lnSpc>
                  <a:spcPct val="100000"/>
                </a:lnSpc>
                <a:spcBef>
                  <a:spcPct val="0"/>
                </a:spcBef>
              </a:pPr>
              <a:t>27</a:t>
            </a:fld>
            <a:endParaRPr lang="en-US" altLang="en-US"/>
          </a:p>
        </p:txBody>
      </p:sp>
      <p:pic>
        <p:nvPicPr>
          <p:cNvPr id="137219" name="Picture 2">
            <a:extLst>
              <a:ext uri="{FF2B5EF4-FFF2-40B4-BE49-F238E27FC236}">
                <a16:creationId xmlns:a16="http://schemas.microsoft.com/office/drawing/2014/main" id="{BD442711-4B90-F2ED-8DA1-20CAE5794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9" y="908050"/>
            <a:ext cx="7667625"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3">
            <a:extLst>
              <a:ext uri="{FF2B5EF4-FFF2-40B4-BE49-F238E27FC236}">
                <a16:creationId xmlns:a16="http://schemas.microsoft.com/office/drawing/2014/main" id="{5B81EEB5-25A7-4BCA-A0EE-424A2CA7E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289" y="3284538"/>
            <a:ext cx="762952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6" descr="0909a">
            <a:extLst>
              <a:ext uri="{FF2B5EF4-FFF2-40B4-BE49-F238E27FC236}">
                <a16:creationId xmlns:a16="http://schemas.microsoft.com/office/drawing/2014/main" id="{770CD1F9-C7D4-0EAB-2C83-7139032DEB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9289" y="1844675"/>
            <a:ext cx="3457575"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8" name="Slide Number Placeholder 1">
            <a:extLst>
              <a:ext uri="{FF2B5EF4-FFF2-40B4-BE49-F238E27FC236}">
                <a16:creationId xmlns:a16="http://schemas.microsoft.com/office/drawing/2014/main" id="{AA390390-F0E5-D209-55D1-048CE1731B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9E6F9A5E-B288-45B6-A529-CF58F6A08BFB}" type="slidenum">
              <a:rPr lang="en-US" altLang="en-US"/>
              <a:pPr>
                <a:lnSpc>
                  <a:spcPct val="100000"/>
                </a:lnSpc>
                <a:spcBef>
                  <a:spcPct val="0"/>
                </a:spcBef>
              </a:pPr>
              <a:t>28</a:t>
            </a:fld>
            <a:endParaRPr lang="en-US" altLang="en-US"/>
          </a:p>
        </p:txBody>
      </p:sp>
      <p:pic>
        <p:nvPicPr>
          <p:cNvPr id="139269" name="Picture 6" descr="0909b">
            <a:extLst>
              <a:ext uri="{FF2B5EF4-FFF2-40B4-BE49-F238E27FC236}">
                <a16:creationId xmlns:a16="http://schemas.microsoft.com/office/drawing/2014/main" id="{EF347D97-0209-4934-8029-16E171B2C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01" y="4133851"/>
            <a:ext cx="3154363"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0" name="Picture 1">
            <a:extLst>
              <a:ext uri="{FF2B5EF4-FFF2-40B4-BE49-F238E27FC236}">
                <a16:creationId xmlns:a16="http://schemas.microsoft.com/office/drawing/2014/main" id="{AFF207D4-69CE-9FFE-DB01-21BD67DA57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765176"/>
            <a:ext cx="91440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3">
            <a:extLst>
              <a:ext uri="{FF2B5EF4-FFF2-40B4-BE49-F238E27FC236}">
                <a16:creationId xmlns:a16="http://schemas.microsoft.com/office/drawing/2014/main" id="{D1CA00CB-9334-7C8A-20E8-F7A36E02793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87825" y="2516188"/>
            <a:ext cx="22479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Picture 4">
            <a:extLst>
              <a:ext uri="{FF2B5EF4-FFF2-40B4-BE49-F238E27FC236}">
                <a16:creationId xmlns:a16="http://schemas.microsoft.com/office/drawing/2014/main" id="{322740BF-F285-9323-1819-CBF2A613B67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64064" y="1703389"/>
            <a:ext cx="2016125"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Picture 5">
            <a:extLst>
              <a:ext uri="{FF2B5EF4-FFF2-40B4-BE49-F238E27FC236}">
                <a16:creationId xmlns:a16="http://schemas.microsoft.com/office/drawing/2014/main" id="{4AAB2B6A-7443-13C4-BA8B-97093EDF3BC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971800" y="4179888"/>
            <a:ext cx="34671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4" name="Picture 11">
            <a:extLst>
              <a:ext uri="{FF2B5EF4-FFF2-40B4-BE49-F238E27FC236}">
                <a16:creationId xmlns:a16="http://schemas.microsoft.com/office/drawing/2014/main" id="{FE1542ED-B04E-49AD-DFF6-569D64E3CB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4639" y="333375"/>
            <a:ext cx="528637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91" name="TextBox 2">
            <a:extLst>
              <a:ext uri="{FF2B5EF4-FFF2-40B4-BE49-F238E27FC236}">
                <a16:creationId xmlns:a16="http://schemas.microsoft.com/office/drawing/2014/main" id="{0B31955E-CB82-99B4-DE9E-1370B4BB35AC}"/>
              </a:ext>
            </a:extLst>
          </p:cNvPr>
          <p:cNvSpPr txBox="1">
            <a:spLocks noChangeArrowheads="1"/>
          </p:cNvSpPr>
          <p:nvPr/>
        </p:nvSpPr>
        <p:spPr bwMode="auto">
          <a:xfrm>
            <a:off x="1552576" y="1789113"/>
            <a:ext cx="3082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a:t>Conservation of momentum:</a:t>
            </a:r>
          </a:p>
        </p:txBody>
      </p:sp>
      <p:sp>
        <p:nvSpPr>
          <p:cNvPr id="20492" name="TextBox 13">
            <a:extLst>
              <a:ext uri="{FF2B5EF4-FFF2-40B4-BE49-F238E27FC236}">
                <a16:creationId xmlns:a16="http://schemas.microsoft.com/office/drawing/2014/main" id="{44D49A33-09A9-1BA9-2129-F6A8AEEA8D66}"/>
              </a:ext>
            </a:extLst>
          </p:cNvPr>
          <p:cNvSpPr txBox="1">
            <a:spLocks noChangeArrowheads="1"/>
          </p:cNvSpPr>
          <p:nvPr/>
        </p:nvSpPr>
        <p:spPr bwMode="auto">
          <a:xfrm>
            <a:off x="2130425" y="2492375"/>
            <a:ext cx="2020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a:t>KE after collision:</a:t>
            </a:r>
          </a:p>
        </p:txBody>
      </p:sp>
      <p:sp>
        <p:nvSpPr>
          <p:cNvPr id="20493" name="TextBox 14">
            <a:extLst>
              <a:ext uri="{FF2B5EF4-FFF2-40B4-BE49-F238E27FC236}">
                <a16:creationId xmlns:a16="http://schemas.microsoft.com/office/drawing/2014/main" id="{86FD1279-2386-6264-D012-B0A9E833624B}"/>
              </a:ext>
            </a:extLst>
          </p:cNvPr>
          <p:cNvSpPr txBox="1">
            <a:spLocks noChangeArrowheads="1"/>
          </p:cNvSpPr>
          <p:nvPr/>
        </p:nvSpPr>
        <p:spPr bwMode="auto">
          <a:xfrm>
            <a:off x="1558925" y="3810000"/>
            <a:ext cx="4148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a:t>Conservation of energy in stage of BC: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4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9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1" grpId="0"/>
      <p:bldP spid="20492" grpId="0"/>
      <p:bldP spid="2049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Number Placeholder 4">
            <a:extLst>
              <a:ext uri="{FF2B5EF4-FFF2-40B4-BE49-F238E27FC236}">
                <a16:creationId xmlns:a16="http://schemas.microsoft.com/office/drawing/2014/main" id="{CECFB255-3BAE-4491-A024-4E0ED843B70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EC2F4A7A-08FA-4F5B-B0DA-7F568DC1A8B4}" type="slidenum">
              <a:rPr lang="en-US" altLang="en-US"/>
              <a:pPr>
                <a:lnSpc>
                  <a:spcPct val="100000"/>
                </a:lnSpc>
                <a:spcBef>
                  <a:spcPct val="0"/>
                </a:spcBef>
              </a:pPr>
              <a:t>29</a:t>
            </a:fld>
            <a:endParaRPr lang="en-US" altLang="en-US"/>
          </a:p>
        </p:txBody>
      </p:sp>
      <p:pic>
        <p:nvPicPr>
          <p:cNvPr id="140291" name="Picture 2">
            <a:extLst>
              <a:ext uri="{FF2B5EF4-FFF2-40B4-BE49-F238E27FC236}">
                <a16:creationId xmlns:a16="http://schemas.microsoft.com/office/drawing/2014/main" id="{A9128072-EC04-AC94-571D-FA8432B11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950" y="333376"/>
            <a:ext cx="670560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0292" name="Picture 3">
            <a:extLst>
              <a:ext uri="{FF2B5EF4-FFF2-40B4-BE49-F238E27FC236}">
                <a16:creationId xmlns:a16="http://schemas.microsoft.com/office/drawing/2014/main" id="{F8760D1E-BF41-9233-46F5-FD8627CD8B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951" y="836614"/>
            <a:ext cx="4848225"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0293" name="Picture 4">
            <a:extLst>
              <a:ext uri="{FF2B5EF4-FFF2-40B4-BE49-F238E27FC236}">
                <a16:creationId xmlns:a16="http://schemas.microsoft.com/office/drawing/2014/main" id="{0A2E521F-DC19-1F7C-AC46-465FBE751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2264" y="1052514"/>
            <a:ext cx="2771775"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0294" name="Picture 5">
            <a:extLst>
              <a:ext uri="{FF2B5EF4-FFF2-40B4-BE49-F238E27FC236}">
                <a16:creationId xmlns:a16="http://schemas.microsoft.com/office/drawing/2014/main" id="{4336B6B5-D9C9-479B-0F11-E882036DCF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8151" y="2924175"/>
            <a:ext cx="2219325"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0295" name="Picture 6">
            <a:extLst>
              <a:ext uri="{FF2B5EF4-FFF2-40B4-BE49-F238E27FC236}">
                <a16:creationId xmlns:a16="http://schemas.microsoft.com/office/drawing/2014/main" id="{9BD1B4F0-B699-90C8-58BC-29619DCCC5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1951" y="2438401"/>
            <a:ext cx="437197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2" name="Picture 7">
            <a:extLst>
              <a:ext uri="{FF2B5EF4-FFF2-40B4-BE49-F238E27FC236}">
                <a16:creationId xmlns:a16="http://schemas.microsoft.com/office/drawing/2014/main" id="{8F3B4E27-2124-19E2-1F91-556F885700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0414" y="3024188"/>
            <a:ext cx="290512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3" name="Picture 8">
            <a:extLst>
              <a:ext uri="{FF2B5EF4-FFF2-40B4-BE49-F238E27FC236}">
                <a16:creationId xmlns:a16="http://schemas.microsoft.com/office/drawing/2014/main" id="{EC47BFC5-CFBE-7361-13BC-4BA088D83E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0413" y="3317876"/>
            <a:ext cx="230505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4" name="Picture 9">
            <a:extLst>
              <a:ext uri="{FF2B5EF4-FFF2-40B4-BE49-F238E27FC236}">
                <a16:creationId xmlns:a16="http://schemas.microsoft.com/office/drawing/2014/main" id="{C36C811E-999E-4D19-7C2C-221EA0F352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0414" y="3632200"/>
            <a:ext cx="300037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5" name="Picture 10">
            <a:extLst>
              <a:ext uri="{FF2B5EF4-FFF2-40B4-BE49-F238E27FC236}">
                <a16:creationId xmlns:a16="http://schemas.microsoft.com/office/drawing/2014/main" id="{77D413E3-2621-8A28-D2AD-CC4B22B6244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22475" y="3956050"/>
            <a:ext cx="32766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6" name="Picture 11">
            <a:extLst>
              <a:ext uri="{FF2B5EF4-FFF2-40B4-BE49-F238E27FC236}">
                <a16:creationId xmlns:a16="http://schemas.microsoft.com/office/drawing/2014/main" id="{F21BC269-2409-F133-7AE9-3E6DB32DA67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30414" y="4318000"/>
            <a:ext cx="26003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7" name="Picture 12">
            <a:extLst>
              <a:ext uri="{FF2B5EF4-FFF2-40B4-BE49-F238E27FC236}">
                <a16:creationId xmlns:a16="http://schemas.microsoft.com/office/drawing/2014/main" id="{CCEB3FC4-2F38-2249-CD99-9478DECEFDB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12950" y="5084763"/>
            <a:ext cx="670560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8" name="Picture 13">
            <a:extLst>
              <a:ext uri="{FF2B5EF4-FFF2-40B4-BE49-F238E27FC236}">
                <a16:creationId xmlns:a16="http://schemas.microsoft.com/office/drawing/2014/main" id="{E6C7983B-9D54-114C-1EE9-F992F2499C9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12951" y="5662614"/>
            <a:ext cx="644842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5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5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4A6F9981-F7F8-BD8F-8378-A041ADCF3047}"/>
              </a:ext>
            </a:extLst>
          </p:cNvPr>
          <p:cNvSpPr>
            <a:spLocks noGrp="1" noChangeArrowheads="1"/>
          </p:cNvSpPr>
          <p:nvPr>
            <p:ph type="title"/>
          </p:nvPr>
        </p:nvSpPr>
        <p:spPr/>
        <p:txBody>
          <a:bodyPr/>
          <a:lstStyle/>
          <a:p>
            <a:pPr eaLnBrk="1" hangingPunct="1"/>
            <a:r>
              <a:rPr lang="en-US" altLang="en-US"/>
              <a:t>Newton</a:t>
            </a:r>
            <a:r>
              <a:rPr lang="ja-JP" altLang="en-US"/>
              <a:t>’</a:t>
            </a:r>
            <a:r>
              <a:rPr lang="en-US" altLang="ja-JP"/>
              <a:t>s Laws and Conservation law</a:t>
            </a:r>
            <a:endParaRPr lang="en-US" altLang="en-US"/>
          </a:p>
        </p:txBody>
      </p:sp>
      <p:sp>
        <p:nvSpPr>
          <p:cNvPr id="120835" name="Rectangle 3">
            <a:extLst>
              <a:ext uri="{FF2B5EF4-FFF2-40B4-BE49-F238E27FC236}">
                <a16:creationId xmlns:a16="http://schemas.microsoft.com/office/drawing/2014/main" id="{4771B9F8-B7BA-91CE-D842-BE9AD2E718AA}"/>
              </a:ext>
            </a:extLst>
          </p:cNvPr>
          <p:cNvSpPr>
            <a:spLocks noGrp="1" noChangeArrowheads="1"/>
          </p:cNvSpPr>
          <p:nvPr>
            <p:ph idx="1"/>
          </p:nvPr>
        </p:nvSpPr>
        <p:spPr/>
        <p:txBody>
          <a:bodyPr/>
          <a:lstStyle/>
          <a:p>
            <a:pPr marL="0" indent="0"/>
            <a:r>
              <a:rPr lang="en-US" altLang="en-US" dirty="0"/>
              <a:t>Consider an isolated system of two particles with masses m1 and m2 moving with velocities      and       at an instant of time.</a:t>
            </a:r>
          </a:p>
          <a:p>
            <a:pPr marL="0" indent="0"/>
            <a:r>
              <a:rPr lang="en-US" altLang="en-US" dirty="0"/>
              <a:t>Since the system is isolated, the only force on particle 1 is that from the particle 2 and vice versa (action and reaction forces according to Newton’</a:t>
            </a:r>
            <a:r>
              <a:rPr lang="en-US" altLang="ja-JP" dirty="0"/>
              <a:t>s third law).  </a:t>
            </a:r>
          </a:p>
          <a:p>
            <a:pPr marL="0" indent="0"/>
            <a:endParaRPr lang="en-US" altLang="en-US" dirty="0"/>
          </a:p>
          <a:p>
            <a:pPr marL="0" indent="0"/>
            <a:endParaRPr lang="en-US" altLang="en-US" dirty="0"/>
          </a:p>
          <a:p>
            <a:pPr marL="0" indent="0"/>
            <a:r>
              <a:rPr lang="en-US" altLang="en-US" dirty="0"/>
              <a:t>From Newton’s second law,</a:t>
            </a:r>
          </a:p>
          <a:p>
            <a:pPr marL="0" indent="0"/>
            <a:endParaRPr lang="en-US" altLang="en-US" dirty="0"/>
          </a:p>
          <a:p>
            <a:pPr marL="0" indent="0"/>
            <a:endParaRPr lang="en-US" altLang="en-US" dirty="0"/>
          </a:p>
          <a:p>
            <a:pPr marL="0" indent="0"/>
            <a:endParaRPr lang="en-US" altLang="en-US" dirty="0"/>
          </a:p>
          <a:p>
            <a:pPr marL="0" indent="0">
              <a:buNone/>
            </a:pPr>
            <a:endParaRPr lang="en-US" altLang="en-US" dirty="0"/>
          </a:p>
          <a:p>
            <a:pPr marL="0" indent="0"/>
            <a:endParaRPr lang="en-US" altLang="en-US" dirty="0"/>
          </a:p>
        </p:txBody>
      </p:sp>
      <p:sp>
        <p:nvSpPr>
          <p:cNvPr id="120837" name="Slide Number Placeholder 1">
            <a:extLst>
              <a:ext uri="{FF2B5EF4-FFF2-40B4-BE49-F238E27FC236}">
                <a16:creationId xmlns:a16="http://schemas.microsoft.com/office/drawing/2014/main" id="{9AF4BF8A-D8BF-FF05-FA6D-AF02F032EFB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08989924-83CF-4FB8-99BA-1858F6984E7B}" type="slidenum">
              <a:rPr lang="en-US" altLang="en-US"/>
              <a:pPr>
                <a:lnSpc>
                  <a:spcPct val="100000"/>
                </a:lnSpc>
                <a:spcBef>
                  <a:spcPct val="0"/>
                </a:spcBef>
              </a:pPr>
              <a:t>3</a:t>
            </a:fld>
            <a:endParaRPr lang="en-US" altLang="en-US"/>
          </a:p>
        </p:txBody>
      </p:sp>
      <p:graphicFrame>
        <p:nvGraphicFramePr>
          <p:cNvPr id="120838" name="Object 1">
            <a:extLst>
              <a:ext uri="{FF2B5EF4-FFF2-40B4-BE49-F238E27FC236}">
                <a16:creationId xmlns:a16="http://schemas.microsoft.com/office/drawing/2014/main" id="{9F47919C-2BA3-EAE6-1B35-4CB68BDB3660}"/>
              </a:ext>
            </a:extLst>
          </p:cNvPr>
          <p:cNvGraphicFramePr>
            <a:graphicFrameLocks noChangeAspect="1"/>
          </p:cNvGraphicFramePr>
          <p:nvPr>
            <p:extLst>
              <p:ext uri="{D42A27DB-BD31-4B8C-83A1-F6EECF244321}">
                <p14:modId xmlns:p14="http://schemas.microsoft.com/office/powerpoint/2010/main" val="956067484"/>
              </p:ext>
            </p:extLst>
          </p:nvPr>
        </p:nvGraphicFramePr>
        <p:xfrm>
          <a:off x="4251325" y="2268540"/>
          <a:ext cx="214312" cy="331788"/>
        </p:xfrm>
        <a:graphic>
          <a:graphicData uri="http://schemas.openxmlformats.org/presentationml/2006/ole">
            <mc:AlternateContent xmlns:mc="http://schemas.openxmlformats.org/markup-compatibility/2006">
              <mc:Choice xmlns:v="urn:schemas-microsoft-com:vml" Requires="v">
                <p:oleObj name="方程式" r:id="rId2" imgW="139579" imgH="215713" progId="Equation.3">
                  <p:embed/>
                </p:oleObj>
              </mc:Choice>
              <mc:Fallback>
                <p:oleObj name="方程式" r:id="rId2" imgW="139579" imgH="215713" progId="Equation.3">
                  <p:embed/>
                  <p:pic>
                    <p:nvPicPr>
                      <p:cNvPr id="120838" name="Object 1">
                        <a:extLst>
                          <a:ext uri="{FF2B5EF4-FFF2-40B4-BE49-F238E27FC236}">
                            <a16:creationId xmlns:a16="http://schemas.microsoft.com/office/drawing/2014/main" id="{9F47919C-2BA3-EAE6-1B35-4CB68BDB3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1325" y="2268540"/>
                        <a:ext cx="214312"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0839" name="Object 2">
            <a:extLst>
              <a:ext uri="{FF2B5EF4-FFF2-40B4-BE49-F238E27FC236}">
                <a16:creationId xmlns:a16="http://schemas.microsoft.com/office/drawing/2014/main" id="{AC046F96-E72C-7624-571C-9BE665E5FFFA}"/>
              </a:ext>
            </a:extLst>
          </p:cNvPr>
          <p:cNvGraphicFramePr>
            <a:graphicFrameLocks noChangeAspect="1"/>
          </p:cNvGraphicFramePr>
          <p:nvPr>
            <p:extLst>
              <p:ext uri="{D42A27DB-BD31-4B8C-83A1-F6EECF244321}">
                <p14:modId xmlns:p14="http://schemas.microsoft.com/office/powerpoint/2010/main" val="1736580163"/>
              </p:ext>
            </p:extLst>
          </p:nvPr>
        </p:nvGraphicFramePr>
        <p:xfrm>
          <a:off x="5328444" y="2262683"/>
          <a:ext cx="254000" cy="331787"/>
        </p:xfrm>
        <a:graphic>
          <a:graphicData uri="http://schemas.openxmlformats.org/presentationml/2006/ole">
            <mc:AlternateContent xmlns:mc="http://schemas.openxmlformats.org/markup-compatibility/2006">
              <mc:Choice xmlns:v="urn:schemas-microsoft-com:vml" Requires="v">
                <p:oleObj name="方程式" r:id="rId4" imgW="164885" imgH="215619" progId="Equation.3">
                  <p:embed/>
                </p:oleObj>
              </mc:Choice>
              <mc:Fallback>
                <p:oleObj name="方程式" r:id="rId4" imgW="164885" imgH="215619" progId="Equation.3">
                  <p:embed/>
                  <p:pic>
                    <p:nvPicPr>
                      <p:cNvPr id="120839" name="Object 2">
                        <a:extLst>
                          <a:ext uri="{FF2B5EF4-FFF2-40B4-BE49-F238E27FC236}">
                            <a16:creationId xmlns:a16="http://schemas.microsoft.com/office/drawing/2014/main" id="{AC046F96-E72C-7624-571C-9BE665E5FF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8444" y="2262683"/>
                        <a:ext cx="254000"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0840" name="Object 3">
            <a:extLst>
              <a:ext uri="{FF2B5EF4-FFF2-40B4-BE49-F238E27FC236}">
                <a16:creationId xmlns:a16="http://schemas.microsoft.com/office/drawing/2014/main" id="{4EE400D6-F4C1-3534-D303-03D24962D2A4}"/>
              </a:ext>
            </a:extLst>
          </p:cNvPr>
          <p:cNvGraphicFramePr>
            <a:graphicFrameLocks noChangeAspect="1"/>
          </p:cNvGraphicFramePr>
          <p:nvPr>
            <p:extLst>
              <p:ext uri="{D42A27DB-BD31-4B8C-83A1-F6EECF244321}">
                <p14:modId xmlns:p14="http://schemas.microsoft.com/office/powerpoint/2010/main" val="2035158741"/>
              </p:ext>
            </p:extLst>
          </p:nvPr>
        </p:nvGraphicFramePr>
        <p:xfrm>
          <a:off x="4095288" y="3556002"/>
          <a:ext cx="1373639" cy="513469"/>
        </p:xfrm>
        <a:graphic>
          <a:graphicData uri="http://schemas.openxmlformats.org/presentationml/2006/ole">
            <mc:AlternateContent xmlns:mc="http://schemas.openxmlformats.org/markup-compatibility/2006">
              <mc:Choice xmlns:v="urn:schemas-microsoft-com:vml" Requires="v">
                <p:oleObj name="方程式" r:id="rId6" imgW="647700" imgH="241300" progId="Equation.3">
                  <p:embed/>
                </p:oleObj>
              </mc:Choice>
              <mc:Fallback>
                <p:oleObj name="方程式" r:id="rId6" imgW="647700" imgH="241300" progId="Equation.3">
                  <p:embed/>
                  <p:pic>
                    <p:nvPicPr>
                      <p:cNvPr id="120840" name="Object 3">
                        <a:extLst>
                          <a:ext uri="{FF2B5EF4-FFF2-40B4-BE49-F238E27FC236}">
                            <a16:creationId xmlns:a16="http://schemas.microsoft.com/office/drawing/2014/main" id="{4EE400D6-F4C1-3534-D303-03D24962D2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5288" y="3556002"/>
                        <a:ext cx="1373639" cy="513469"/>
                      </a:xfrm>
                      <a:prstGeom prst="rect">
                        <a:avLst/>
                      </a:prstGeom>
                      <a:noFill/>
                      <a:ln>
                        <a:noFill/>
                      </a:ln>
                    </p:spPr>
                  </p:pic>
                </p:oleObj>
              </mc:Fallback>
            </mc:AlternateContent>
          </a:graphicData>
        </a:graphic>
      </p:graphicFrame>
      <p:graphicFrame>
        <p:nvGraphicFramePr>
          <p:cNvPr id="5129" name="Object 4">
            <a:extLst>
              <a:ext uri="{FF2B5EF4-FFF2-40B4-BE49-F238E27FC236}">
                <a16:creationId xmlns:a16="http://schemas.microsoft.com/office/drawing/2014/main" id="{11C4F3F7-AFDA-975F-2A2A-D0786E2B6309}"/>
              </a:ext>
            </a:extLst>
          </p:cNvPr>
          <p:cNvGraphicFramePr>
            <a:graphicFrameLocks noChangeAspect="1"/>
          </p:cNvGraphicFramePr>
          <p:nvPr>
            <p:extLst>
              <p:ext uri="{D42A27DB-BD31-4B8C-83A1-F6EECF244321}">
                <p14:modId xmlns:p14="http://schemas.microsoft.com/office/powerpoint/2010/main" val="937266429"/>
              </p:ext>
            </p:extLst>
          </p:nvPr>
        </p:nvGraphicFramePr>
        <p:xfrm>
          <a:off x="2317838" y="4214813"/>
          <a:ext cx="8690901" cy="708024"/>
        </p:xfrm>
        <a:graphic>
          <a:graphicData uri="http://schemas.openxmlformats.org/presentationml/2006/ole">
            <mc:AlternateContent xmlns:mc="http://schemas.openxmlformats.org/markup-compatibility/2006">
              <mc:Choice xmlns:v="urn:schemas-microsoft-com:vml" Requires="v">
                <p:oleObj name="方程式" r:id="rId8" imgW="4851400" imgH="393700" progId="Equation.3">
                  <p:embed/>
                </p:oleObj>
              </mc:Choice>
              <mc:Fallback>
                <p:oleObj name="方程式" r:id="rId8" imgW="4851400" imgH="393700" progId="Equation.3">
                  <p:embed/>
                  <p:pic>
                    <p:nvPicPr>
                      <p:cNvPr id="5129" name="Object 4">
                        <a:extLst>
                          <a:ext uri="{FF2B5EF4-FFF2-40B4-BE49-F238E27FC236}">
                            <a16:creationId xmlns:a16="http://schemas.microsoft.com/office/drawing/2014/main" id="{11C4F3F7-AFDA-975F-2A2A-D0786E2B63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17838" y="4214813"/>
                        <a:ext cx="8690901" cy="708024"/>
                      </a:xfrm>
                      <a:prstGeom prst="rect">
                        <a:avLst/>
                      </a:prstGeom>
                      <a:noFill/>
                      <a:ln>
                        <a:noFill/>
                      </a:ln>
                    </p:spPr>
                  </p:pic>
                </p:oleObj>
              </mc:Fallback>
            </mc:AlternateContent>
          </a:graphicData>
        </a:graphic>
      </p:graphicFrame>
      <p:graphicFrame>
        <p:nvGraphicFramePr>
          <p:cNvPr id="5130" name="Object 5">
            <a:extLst>
              <a:ext uri="{FF2B5EF4-FFF2-40B4-BE49-F238E27FC236}">
                <a16:creationId xmlns:a16="http://schemas.microsoft.com/office/drawing/2014/main" id="{A7DE8CE9-0FE9-05EF-5CB6-51D3821EBF93}"/>
              </a:ext>
            </a:extLst>
          </p:cNvPr>
          <p:cNvGraphicFramePr>
            <a:graphicFrameLocks noChangeAspect="1"/>
          </p:cNvGraphicFramePr>
          <p:nvPr>
            <p:extLst>
              <p:ext uri="{D42A27DB-BD31-4B8C-83A1-F6EECF244321}">
                <p14:modId xmlns:p14="http://schemas.microsoft.com/office/powerpoint/2010/main" val="493830297"/>
              </p:ext>
            </p:extLst>
          </p:nvPr>
        </p:nvGraphicFramePr>
        <p:xfrm>
          <a:off x="5259069" y="5006975"/>
          <a:ext cx="2259977" cy="764669"/>
        </p:xfrm>
        <a:graphic>
          <a:graphicData uri="http://schemas.openxmlformats.org/presentationml/2006/ole">
            <mc:AlternateContent xmlns:mc="http://schemas.openxmlformats.org/markup-compatibility/2006">
              <mc:Choice xmlns:v="urn:schemas-microsoft-com:vml" Requires="v">
                <p:oleObj name="方程式" r:id="rId10" imgW="1167893" imgH="393529" progId="Equation.3">
                  <p:embed/>
                </p:oleObj>
              </mc:Choice>
              <mc:Fallback>
                <p:oleObj name="方程式" r:id="rId10" imgW="1167893" imgH="393529" progId="Equation.3">
                  <p:embed/>
                  <p:pic>
                    <p:nvPicPr>
                      <p:cNvPr id="5130" name="Object 5">
                        <a:extLst>
                          <a:ext uri="{FF2B5EF4-FFF2-40B4-BE49-F238E27FC236}">
                            <a16:creationId xmlns:a16="http://schemas.microsoft.com/office/drawing/2014/main" id="{A7DE8CE9-0FE9-05EF-5CB6-51D3821EBF9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59069" y="5006975"/>
                        <a:ext cx="2259977" cy="764669"/>
                      </a:xfrm>
                      <a:prstGeom prst="rect">
                        <a:avLst/>
                      </a:prstGeom>
                      <a:noFill/>
                      <a:ln>
                        <a:noFill/>
                      </a:ln>
                    </p:spPr>
                  </p:pic>
                </p:oleObj>
              </mc:Fallback>
            </mc:AlternateContent>
          </a:graphicData>
        </a:graphic>
      </p:graphicFrame>
      <p:graphicFrame>
        <p:nvGraphicFramePr>
          <p:cNvPr id="5131" name="Object 6">
            <a:extLst>
              <a:ext uri="{FF2B5EF4-FFF2-40B4-BE49-F238E27FC236}">
                <a16:creationId xmlns:a16="http://schemas.microsoft.com/office/drawing/2014/main" id="{1E1EB8F3-5D96-DEFA-6C1A-7DF920D883D2}"/>
              </a:ext>
            </a:extLst>
          </p:cNvPr>
          <p:cNvGraphicFramePr>
            <a:graphicFrameLocks noChangeAspect="1"/>
          </p:cNvGraphicFramePr>
          <p:nvPr>
            <p:extLst>
              <p:ext uri="{D42A27DB-BD31-4B8C-83A1-F6EECF244321}">
                <p14:modId xmlns:p14="http://schemas.microsoft.com/office/powerpoint/2010/main" val="441540514"/>
              </p:ext>
            </p:extLst>
          </p:nvPr>
        </p:nvGraphicFramePr>
        <p:xfrm>
          <a:off x="3971947" y="5734049"/>
          <a:ext cx="1979591" cy="527051"/>
        </p:xfrm>
        <a:graphic>
          <a:graphicData uri="http://schemas.openxmlformats.org/presentationml/2006/ole">
            <mc:AlternateContent xmlns:mc="http://schemas.openxmlformats.org/markup-compatibility/2006">
              <mc:Choice xmlns:v="urn:schemas-microsoft-com:vml" Requires="v">
                <p:oleObj name="方程式" r:id="rId12" imgW="812447" imgH="215806" progId="Equation.3">
                  <p:embed/>
                </p:oleObj>
              </mc:Choice>
              <mc:Fallback>
                <p:oleObj name="方程式" r:id="rId12" imgW="812447" imgH="215806" progId="Equation.3">
                  <p:embed/>
                  <p:pic>
                    <p:nvPicPr>
                      <p:cNvPr id="5131" name="Object 6">
                        <a:extLst>
                          <a:ext uri="{FF2B5EF4-FFF2-40B4-BE49-F238E27FC236}">
                            <a16:creationId xmlns:a16="http://schemas.microsoft.com/office/drawing/2014/main" id="{1E1EB8F3-5D96-DEFA-6C1A-7DF920D883D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71947" y="5734049"/>
                        <a:ext cx="1979591" cy="527051"/>
                      </a:xfrm>
                      <a:prstGeom prst="rect">
                        <a:avLst/>
                      </a:prstGeom>
                      <a:noFill/>
                      <a:ln>
                        <a:noFill/>
                      </a:ln>
                    </p:spPr>
                  </p:pic>
                </p:oleObj>
              </mc:Fallback>
            </mc:AlternateContent>
          </a:graphicData>
        </a:graphic>
      </p:graphicFrame>
      <p:sp>
        <p:nvSpPr>
          <p:cNvPr id="5132" name="TextBox 7">
            <a:extLst>
              <a:ext uri="{FF2B5EF4-FFF2-40B4-BE49-F238E27FC236}">
                <a16:creationId xmlns:a16="http://schemas.microsoft.com/office/drawing/2014/main" id="{B2822975-44CE-ADEB-68C2-22DF159D43C5}"/>
              </a:ext>
            </a:extLst>
          </p:cNvPr>
          <p:cNvSpPr txBox="1">
            <a:spLocks noChangeArrowheads="1"/>
          </p:cNvSpPr>
          <p:nvPr/>
        </p:nvSpPr>
        <p:spPr bwMode="auto">
          <a:xfrm>
            <a:off x="5951538" y="5813424"/>
            <a:ext cx="28257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dirty="0"/>
              <a:t>is conserved (a constant).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Number Placeholder 1">
            <a:extLst>
              <a:ext uri="{FF2B5EF4-FFF2-40B4-BE49-F238E27FC236}">
                <a16:creationId xmlns:a16="http://schemas.microsoft.com/office/drawing/2014/main" id="{5AD25BBA-6FD6-36F2-41DA-6C0BA29724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5464E858-8EC0-4E60-BC8C-E6305E23115E}" type="slidenum">
              <a:rPr lang="en-US" altLang="en-US"/>
              <a:pPr>
                <a:lnSpc>
                  <a:spcPct val="100000"/>
                </a:lnSpc>
                <a:spcBef>
                  <a:spcPct val="0"/>
                </a:spcBef>
              </a:pPr>
              <a:t>30</a:t>
            </a:fld>
            <a:endParaRPr lang="en-US" altLang="en-US"/>
          </a:p>
        </p:txBody>
      </p:sp>
      <p:pic>
        <p:nvPicPr>
          <p:cNvPr id="141315" name="Picture 2">
            <a:extLst>
              <a:ext uri="{FF2B5EF4-FFF2-40B4-BE49-F238E27FC236}">
                <a16:creationId xmlns:a16="http://schemas.microsoft.com/office/drawing/2014/main" id="{C2C0106C-6CF9-C71C-DC07-4C7D77CC1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951" y="836613"/>
            <a:ext cx="87852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3">
            <a:extLst>
              <a:ext uri="{FF2B5EF4-FFF2-40B4-BE49-F238E27FC236}">
                <a16:creationId xmlns:a16="http://schemas.microsoft.com/office/drawing/2014/main" id="{865074E2-5D79-BA36-ACB0-A280698B5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825" y="1484313"/>
            <a:ext cx="662940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3" name="Picture 4">
            <a:extLst>
              <a:ext uri="{FF2B5EF4-FFF2-40B4-BE49-F238E27FC236}">
                <a16:creationId xmlns:a16="http://schemas.microsoft.com/office/drawing/2014/main" id="{40F01BF8-9804-D6BC-7A5A-65EBEA104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5651" y="2636839"/>
            <a:ext cx="141922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318" name="Picture 5">
            <a:extLst>
              <a:ext uri="{FF2B5EF4-FFF2-40B4-BE49-F238E27FC236}">
                <a16:creationId xmlns:a16="http://schemas.microsoft.com/office/drawing/2014/main" id="{D21E23ED-DD5C-2CE2-523F-657235320D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6713" y="3402014"/>
            <a:ext cx="60579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5" name="Picture 6">
            <a:extLst>
              <a:ext uri="{FF2B5EF4-FFF2-40B4-BE49-F238E27FC236}">
                <a16:creationId xmlns:a16="http://schemas.microsoft.com/office/drawing/2014/main" id="{572AB281-BE26-E5CB-233F-740C795609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2764" y="3789364"/>
            <a:ext cx="1628775"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6" name="Picture 7">
            <a:extLst>
              <a:ext uri="{FF2B5EF4-FFF2-40B4-BE49-F238E27FC236}">
                <a16:creationId xmlns:a16="http://schemas.microsoft.com/office/drawing/2014/main" id="{BC2235A0-2740-5290-8AC8-FCE3F0FE01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82764" y="4221164"/>
            <a:ext cx="437197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7" name="Picture 8">
            <a:extLst>
              <a:ext uri="{FF2B5EF4-FFF2-40B4-BE49-F238E27FC236}">
                <a16:creationId xmlns:a16="http://schemas.microsoft.com/office/drawing/2014/main" id="{5CA628A7-1860-CC10-3F2B-FEB47268E1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82764" y="4724401"/>
            <a:ext cx="6315075"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25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00197C-B3B8-0C25-A712-F7B068FC09AE}"/>
              </a:ext>
            </a:extLst>
          </p:cNvPr>
          <p:cNvPicPr>
            <a:picLocks noChangeAspect="1"/>
          </p:cNvPicPr>
          <p:nvPr/>
        </p:nvPicPr>
        <p:blipFill>
          <a:blip r:embed="rId2"/>
          <a:stretch>
            <a:fillRect/>
          </a:stretch>
        </p:blipFill>
        <p:spPr>
          <a:xfrm>
            <a:off x="0" y="244287"/>
            <a:ext cx="12192000" cy="1651819"/>
          </a:xfrm>
          <a:prstGeom prst="rect">
            <a:avLst/>
          </a:prstGeom>
        </p:spPr>
      </p:pic>
      <p:pic>
        <p:nvPicPr>
          <p:cNvPr id="5" name="Picture 4">
            <a:extLst>
              <a:ext uri="{FF2B5EF4-FFF2-40B4-BE49-F238E27FC236}">
                <a16:creationId xmlns:a16="http://schemas.microsoft.com/office/drawing/2014/main" id="{1893D717-EBC4-E9B9-0208-32DBDD2CF187}"/>
              </a:ext>
            </a:extLst>
          </p:cNvPr>
          <p:cNvPicPr>
            <a:picLocks noChangeAspect="1"/>
          </p:cNvPicPr>
          <p:nvPr/>
        </p:nvPicPr>
        <p:blipFill>
          <a:blip r:embed="rId3"/>
          <a:stretch>
            <a:fillRect/>
          </a:stretch>
        </p:blipFill>
        <p:spPr>
          <a:xfrm>
            <a:off x="4286614" y="2051767"/>
            <a:ext cx="7689890" cy="2910128"/>
          </a:xfrm>
          <a:prstGeom prst="rect">
            <a:avLst/>
          </a:prstGeom>
        </p:spPr>
      </p:pic>
    </p:spTree>
    <p:extLst>
      <p:ext uri="{BB962C8B-B14F-4D97-AF65-F5344CB8AC3E}">
        <p14:creationId xmlns:p14="http://schemas.microsoft.com/office/powerpoint/2010/main" val="1745312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2A5975-8FFA-E5AF-9B42-9455516D0CB0}"/>
              </a:ext>
            </a:extLst>
          </p:cNvPr>
          <p:cNvPicPr>
            <a:picLocks noChangeAspect="1"/>
          </p:cNvPicPr>
          <p:nvPr/>
        </p:nvPicPr>
        <p:blipFill>
          <a:blip r:embed="rId2"/>
          <a:stretch>
            <a:fillRect/>
          </a:stretch>
        </p:blipFill>
        <p:spPr>
          <a:xfrm>
            <a:off x="104836" y="197940"/>
            <a:ext cx="10693238" cy="1805907"/>
          </a:xfrm>
          <a:prstGeom prst="rect">
            <a:avLst/>
          </a:prstGeom>
        </p:spPr>
      </p:pic>
      <p:pic>
        <p:nvPicPr>
          <p:cNvPr id="5" name="Picture 4">
            <a:extLst>
              <a:ext uri="{FF2B5EF4-FFF2-40B4-BE49-F238E27FC236}">
                <a16:creationId xmlns:a16="http://schemas.microsoft.com/office/drawing/2014/main" id="{1881B8DF-4B22-F270-3934-03D2D9545847}"/>
              </a:ext>
            </a:extLst>
          </p:cNvPr>
          <p:cNvPicPr>
            <a:picLocks noChangeAspect="1"/>
          </p:cNvPicPr>
          <p:nvPr/>
        </p:nvPicPr>
        <p:blipFill>
          <a:blip r:embed="rId3"/>
          <a:stretch>
            <a:fillRect/>
          </a:stretch>
        </p:blipFill>
        <p:spPr>
          <a:xfrm>
            <a:off x="1496821" y="1838783"/>
            <a:ext cx="9839022" cy="2097976"/>
          </a:xfrm>
          <a:prstGeom prst="rect">
            <a:avLst/>
          </a:prstGeom>
        </p:spPr>
      </p:pic>
    </p:spTree>
    <p:extLst>
      <p:ext uri="{BB962C8B-B14F-4D97-AF65-F5344CB8AC3E}">
        <p14:creationId xmlns:p14="http://schemas.microsoft.com/office/powerpoint/2010/main" val="2927554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753317-7592-F97B-28CB-CDA8FBC03E04}"/>
              </a:ext>
            </a:extLst>
          </p:cNvPr>
          <p:cNvPicPr>
            <a:picLocks noChangeAspect="1"/>
          </p:cNvPicPr>
          <p:nvPr/>
        </p:nvPicPr>
        <p:blipFill>
          <a:blip r:embed="rId2"/>
          <a:srcRect t="1534"/>
          <a:stretch/>
        </p:blipFill>
        <p:spPr>
          <a:xfrm>
            <a:off x="99011" y="221320"/>
            <a:ext cx="12192000" cy="4907609"/>
          </a:xfrm>
          <a:prstGeom prst="rect">
            <a:avLst/>
          </a:prstGeom>
        </p:spPr>
      </p:pic>
    </p:spTree>
    <p:extLst>
      <p:ext uri="{BB962C8B-B14F-4D97-AF65-F5344CB8AC3E}">
        <p14:creationId xmlns:p14="http://schemas.microsoft.com/office/powerpoint/2010/main" val="64639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76D0F9-8223-F25F-A5D4-36D4580C2F5C}"/>
              </a:ext>
            </a:extLst>
          </p:cNvPr>
          <p:cNvPicPr>
            <a:picLocks noChangeAspect="1"/>
          </p:cNvPicPr>
          <p:nvPr/>
        </p:nvPicPr>
        <p:blipFill>
          <a:blip r:embed="rId2"/>
          <a:stretch>
            <a:fillRect/>
          </a:stretch>
        </p:blipFill>
        <p:spPr>
          <a:xfrm>
            <a:off x="0" y="212665"/>
            <a:ext cx="12192000" cy="3450677"/>
          </a:xfrm>
          <a:prstGeom prst="rect">
            <a:avLst/>
          </a:prstGeom>
        </p:spPr>
      </p:pic>
    </p:spTree>
    <p:extLst>
      <p:ext uri="{BB962C8B-B14F-4D97-AF65-F5344CB8AC3E}">
        <p14:creationId xmlns:p14="http://schemas.microsoft.com/office/powerpoint/2010/main" val="3135137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AC4DFCCE-3C41-A4B9-DE80-735D1DA7E5BE}"/>
              </a:ext>
            </a:extLst>
          </p:cNvPr>
          <p:cNvSpPr>
            <a:spLocks noGrp="1" noChangeArrowheads="1"/>
          </p:cNvSpPr>
          <p:nvPr>
            <p:ph type="title"/>
          </p:nvPr>
        </p:nvSpPr>
        <p:spPr/>
        <p:txBody>
          <a:bodyPr/>
          <a:lstStyle/>
          <a:p>
            <a:r>
              <a:rPr lang="en-US" altLang="en-US"/>
              <a:t>Two-Dimensional Collision</a:t>
            </a:r>
          </a:p>
        </p:txBody>
      </p:sp>
      <p:pic>
        <p:nvPicPr>
          <p:cNvPr id="142339" name="Picture 6" descr="0911a">
            <a:extLst>
              <a:ext uri="{FF2B5EF4-FFF2-40B4-BE49-F238E27FC236}">
                <a16:creationId xmlns:a16="http://schemas.microsoft.com/office/drawing/2014/main" id="{670C3140-F311-CAF1-9FAF-CD5B9766F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1413" y="981076"/>
            <a:ext cx="29908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Picture 6" descr="0911b">
            <a:extLst>
              <a:ext uri="{FF2B5EF4-FFF2-40B4-BE49-F238E27FC236}">
                <a16:creationId xmlns:a16="http://schemas.microsoft.com/office/drawing/2014/main" id="{590DF959-DB87-01BB-A611-9B1F81545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600" y="3141664"/>
            <a:ext cx="2782888" cy="329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1" name="Picture 2">
            <a:extLst>
              <a:ext uri="{FF2B5EF4-FFF2-40B4-BE49-F238E27FC236}">
                <a16:creationId xmlns:a16="http://schemas.microsoft.com/office/drawing/2014/main" id="{B6CBC631-6776-1A30-7C9B-FCA4834AC2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314" y="1536700"/>
            <a:ext cx="3768725"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Number Placeholder 4">
            <a:extLst>
              <a:ext uri="{FF2B5EF4-FFF2-40B4-BE49-F238E27FC236}">
                <a16:creationId xmlns:a16="http://schemas.microsoft.com/office/drawing/2014/main" id="{BBFA4DC4-5DD1-43A0-6847-0AB4272348D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4CA9936F-7EDF-4489-84C7-45D4AA3E84AF}" type="slidenum">
              <a:rPr lang="en-US" altLang="en-US"/>
              <a:pPr>
                <a:lnSpc>
                  <a:spcPct val="100000"/>
                </a:lnSpc>
                <a:spcBef>
                  <a:spcPct val="0"/>
                </a:spcBef>
              </a:pPr>
              <a:t>36</a:t>
            </a:fld>
            <a:endParaRPr lang="en-US" altLang="en-US"/>
          </a:p>
        </p:txBody>
      </p:sp>
      <p:pic>
        <p:nvPicPr>
          <p:cNvPr id="143363" name="Picture 2">
            <a:extLst>
              <a:ext uri="{FF2B5EF4-FFF2-40B4-BE49-F238E27FC236}">
                <a16:creationId xmlns:a16="http://schemas.microsoft.com/office/drawing/2014/main" id="{B40EA729-7CA1-FEBF-FAFD-10A3EA9DD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950" y="404814"/>
            <a:ext cx="575310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64" name="Picture 3">
            <a:extLst>
              <a:ext uri="{FF2B5EF4-FFF2-40B4-BE49-F238E27FC236}">
                <a16:creationId xmlns:a16="http://schemas.microsoft.com/office/drawing/2014/main" id="{421D5A0C-8EE3-4A6C-D920-9A9DA5EF0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950" y="844551"/>
            <a:ext cx="71247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65" name="Picture 4">
            <a:extLst>
              <a:ext uri="{FF2B5EF4-FFF2-40B4-BE49-F238E27FC236}">
                <a16:creationId xmlns:a16="http://schemas.microsoft.com/office/drawing/2014/main" id="{C86A9FB5-429F-7EA7-0827-94D945590E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6225" y="2025651"/>
            <a:ext cx="2700338" cy="296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2" name="Picture 5">
            <a:extLst>
              <a:ext uri="{FF2B5EF4-FFF2-40B4-BE49-F238E27FC236}">
                <a16:creationId xmlns:a16="http://schemas.microsoft.com/office/drawing/2014/main" id="{CB2202CE-3A0E-3F79-036D-9065452C00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3388" y="2025650"/>
            <a:ext cx="6057900"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130A8552-33AE-CC91-1FC1-03022ED0FD18}"/>
              </a:ext>
            </a:extLst>
          </p:cNvPr>
          <p:cNvSpPr>
            <a:spLocks noGrp="1" noChangeArrowheads="1"/>
          </p:cNvSpPr>
          <p:nvPr>
            <p:ph type="title"/>
          </p:nvPr>
        </p:nvSpPr>
        <p:spPr>
          <a:xfrm>
            <a:off x="838200" y="57150"/>
            <a:ext cx="10515600" cy="1325563"/>
          </a:xfrm>
        </p:spPr>
        <p:txBody>
          <a:bodyPr/>
          <a:lstStyle/>
          <a:p>
            <a:pPr eaLnBrk="1" hangingPunct="1"/>
            <a:r>
              <a:rPr lang="en-US" altLang="en-US" dirty="0"/>
              <a:t>The Center of Mass</a:t>
            </a:r>
          </a:p>
        </p:txBody>
      </p:sp>
      <p:sp>
        <p:nvSpPr>
          <p:cNvPr id="144387" name="Rectangle 3">
            <a:extLst>
              <a:ext uri="{FF2B5EF4-FFF2-40B4-BE49-F238E27FC236}">
                <a16:creationId xmlns:a16="http://schemas.microsoft.com/office/drawing/2014/main" id="{2D2D0441-53D2-07B6-4FA0-F48F6022D381}"/>
              </a:ext>
            </a:extLst>
          </p:cNvPr>
          <p:cNvSpPr>
            <a:spLocks noGrp="1" noChangeArrowheads="1"/>
          </p:cNvSpPr>
          <p:nvPr>
            <p:ph idx="1"/>
          </p:nvPr>
        </p:nvSpPr>
        <p:spPr>
          <a:xfrm>
            <a:off x="933796" y="1407738"/>
            <a:ext cx="10420003" cy="1960563"/>
          </a:xfrm>
        </p:spPr>
        <p:txBody>
          <a:bodyPr>
            <a:normAutofit fontScale="92500" lnSpcReduction="20000"/>
          </a:bodyPr>
          <a:lstStyle/>
          <a:p>
            <a:pPr marL="0" indent="0"/>
            <a:r>
              <a:rPr lang="en-US" altLang="en-US" sz="1800" dirty="0"/>
              <a:t>There is a special point in a system or object, called the </a:t>
            </a:r>
            <a:r>
              <a:rPr lang="en-US" altLang="en-US" sz="1800" b="1" i="1" dirty="0"/>
              <a:t>center of mass</a:t>
            </a:r>
            <a:r>
              <a:rPr lang="en-US" altLang="en-US" sz="1800" dirty="0"/>
              <a:t>, that moves as if all of the mass of the system is concentrated at that point.</a:t>
            </a:r>
          </a:p>
          <a:p>
            <a:pPr marL="0" indent="0">
              <a:buNone/>
            </a:pPr>
            <a:endParaRPr lang="en-US" altLang="en-US" sz="1800" dirty="0"/>
          </a:p>
          <a:p>
            <a:pPr marL="0" indent="0"/>
            <a:r>
              <a:rPr lang="en-US" altLang="en-US" sz="1800" dirty="0"/>
              <a:t>The system will move as if an external force were applied to a single particle of mass </a:t>
            </a:r>
            <a:r>
              <a:rPr lang="en-US" altLang="en-US" sz="1800" i="1" dirty="0"/>
              <a:t>M</a:t>
            </a:r>
            <a:r>
              <a:rPr lang="en-US" altLang="en-US" sz="1800" dirty="0"/>
              <a:t> located at the center of mass.</a:t>
            </a:r>
          </a:p>
          <a:p>
            <a:pPr marL="0" indent="0">
              <a:buNone/>
            </a:pPr>
            <a:endParaRPr lang="en-US" altLang="en-US" dirty="0"/>
          </a:p>
          <a:p>
            <a:pPr lvl="1" eaLnBrk="1" hangingPunct="1"/>
            <a:r>
              <a:rPr lang="en-US" altLang="en-US" sz="2000" i="1" dirty="0"/>
              <a:t>M</a:t>
            </a:r>
            <a:r>
              <a:rPr lang="en-US" altLang="en-US" sz="2000" dirty="0"/>
              <a:t> is the total mass of the system.</a:t>
            </a:r>
          </a:p>
        </p:txBody>
      </p:sp>
      <p:sp>
        <p:nvSpPr>
          <p:cNvPr id="144389" name="Slide Number Placeholder 1">
            <a:extLst>
              <a:ext uri="{FF2B5EF4-FFF2-40B4-BE49-F238E27FC236}">
                <a16:creationId xmlns:a16="http://schemas.microsoft.com/office/drawing/2014/main" id="{DCE30EF5-4774-35EB-EE8F-5B4DC9A44C6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81CA8064-0D87-4C1F-A6ED-6671060CE0CB}" type="slidenum">
              <a:rPr lang="en-US" altLang="en-US"/>
              <a:pPr>
                <a:lnSpc>
                  <a:spcPct val="100000"/>
                </a:lnSpc>
                <a:spcBef>
                  <a:spcPct val="0"/>
                </a:spcBef>
              </a:pPr>
              <a:t>37</a:t>
            </a:fld>
            <a:endParaRPr lang="en-US" altLang="en-US"/>
          </a:p>
        </p:txBody>
      </p:sp>
      <p:pic>
        <p:nvPicPr>
          <p:cNvPr id="144390" name="Picture 6" descr="Center of Mass 4">
            <a:extLst>
              <a:ext uri="{FF2B5EF4-FFF2-40B4-BE49-F238E27FC236}">
                <a16:creationId xmlns:a16="http://schemas.microsoft.com/office/drawing/2014/main" id="{B67AA851-9B31-5771-ED7C-7A8EF7B09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781" y="3052763"/>
            <a:ext cx="357505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91" name="Rectangle 3">
            <a:extLst>
              <a:ext uri="{FF2B5EF4-FFF2-40B4-BE49-F238E27FC236}">
                <a16:creationId xmlns:a16="http://schemas.microsoft.com/office/drawing/2014/main" id="{20F4BBA9-45EE-C127-C5A5-A38E82B17C20}"/>
              </a:ext>
            </a:extLst>
          </p:cNvPr>
          <p:cNvSpPr txBox="1">
            <a:spLocks noChangeArrowheads="1"/>
          </p:cNvSpPr>
          <p:nvPr/>
        </p:nvSpPr>
        <p:spPr bwMode="auto">
          <a:xfrm>
            <a:off x="1199169" y="3747800"/>
            <a:ext cx="4633912" cy="190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452438" indent="-223838">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dirty="0"/>
              <a:t>This behavior is independent of other motion, such as rotation or vibration, or deformation of the system.</a:t>
            </a:r>
          </a:p>
          <a:p>
            <a:pPr lvl="1" eaLnBrk="1" hangingPunct="1"/>
            <a:r>
              <a:rPr lang="en-US" altLang="en-US" sz="2000" dirty="0"/>
              <a:t>This is the particle model.</a:t>
            </a:r>
          </a:p>
        </p:txBody>
      </p:sp>
      <p:sp>
        <p:nvSpPr>
          <p:cNvPr id="144392" name="Rectangle 7">
            <a:extLst>
              <a:ext uri="{FF2B5EF4-FFF2-40B4-BE49-F238E27FC236}">
                <a16:creationId xmlns:a16="http://schemas.microsoft.com/office/drawing/2014/main" id="{FDCC0856-24AD-6831-0894-E02D84799CE9}"/>
              </a:ext>
            </a:extLst>
          </p:cNvPr>
          <p:cNvSpPr>
            <a:spLocks noChangeArrowheads="1"/>
          </p:cNvSpPr>
          <p:nvPr/>
        </p:nvSpPr>
        <p:spPr bwMode="auto">
          <a:xfrm>
            <a:off x="7224106" y="6538912"/>
            <a:ext cx="37687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sz="1100" dirty="0"/>
              <a:t>http://blogs.exploratorium.edu/passionately-curious/about/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2CCD6-F142-BF70-E0E6-5DF07BDDDBBB}"/>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83A79961-E09F-79F2-9146-6D9CEADDB079}"/>
              </a:ext>
            </a:extLst>
          </p:cNvPr>
          <p:cNvSpPr>
            <a:spLocks noGrp="1"/>
          </p:cNvSpPr>
          <p:nvPr>
            <p:ph idx="1"/>
          </p:nvPr>
        </p:nvSpPr>
        <p:spPr/>
        <p:txBody>
          <a:bodyPr/>
          <a:lstStyle/>
          <a:p>
            <a:endParaRPr lang="en-HK"/>
          </a:p>
        </p:txBody>
      </p:sp>
      <p:pic>
        <p:nvPicPr>
          <p:cNvPr id="5" name="Picture 4">
            <a:extLst>
              <a:ext uri="{FF2B5EF4-FFF2-40B4-BE49-F238E27FC236}">
                <a16:creationId xmlns:a16="http://schemas.microsoft.com/office/drawing/2014/main" id="{7C87BE79-2530-E2DE-992A-9C2971DED0A7}"/>
              </a:ext>
            </a:extLst>
          </p:cNvPr>
          <p:cNvPicPr>
            <a:picLocks noChangeAspect="1"/>
          </p:cNvPicPr>
          <p:nvPr/>
        </p:nvPicPr>
        <p:blipFill>
          <a:blip r:embed="rId2"/>
          <a:stretch>
            <a:fillRect/>
          </a:stretch>
        </p:blipFill>
        <p:spPr>
          <a:xfrm>
            <a:off x="1214820" y="0"/>
            <a:ext cx="9762360" cy="6858000"/>
          </a:xfrm>
          <a:prstGeom prst="rect">
            <a:avLst/>
          </a:prstGeom>
        </p:spPr>
      </p:pic>
    </p:spTree>
    <p:extLst>
      <p:ext uri="{BB962C8B-B14F-4D97-AF65-F5344CB8AC3E}">
        <p14:creationId xmlns:p14="http://schemas.microsoft.com/office/powerpoint/2010/main" val="1526401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90CB4-B3D8-E9F8-5E23-6245C8D936DB}"/>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F2BDC5C9-5CBD-46E1-AAA4-0063AF01CD33}"/>
              </a:ext>
            </a:extLst>
          </p:cNvPr>
          <p:cNvSpPr>
            <a:spLocks noGrp="1"/>
          </p:cNvSpPr>
          <p:nvPr>
            <p:ph idx="1"/>
          </p:nvPr>
        </p:nvSpPr>
        <p:spPr/>
        <p:txBody>
          <a:bodyPr/>
          <a:lstStyle/>
          <a:p>
            <a:endParaRPr lang="en-HK"/>
          </a:p>
        </p:txBody>
      </p:sp>
      <p:pic>
        <p:nvPicPr>
          <p:cNvPr id="5" name="Picture 4">
            <a:extLst>
              <a:ext uri="{FF2B5EF4-FFF2-40B4-BE49-F238E27FC236}">
                <a16:creationId xmlns:a16="http://schemas.microsoft.com/office/drawing/2014/main" id="{DCD39583-4C7A-28A5-B5F5-B62B9C9CFF33}"/>
              </a:ext>
            </a:extLst>
          </p:cNvPr>
          <p:cNvPicPr>
            <a:picLocks noChangeAspect="1"/>
          </p:cNvPicPr>
          <p:nvPr/>
        </p:nvPicPr>
        <p:blipFill>
          <a:blip r:embed="rId2"/>
          <a:stretch>
            <a:fillRect/>
          </a:stretch>
        </p:blipFill>
        <p:spPr>
          <a:xfrm>
            <a:off x="1401686" y="0"/>
            <a:ext cx="9388628" cy="6858000"/>
          </a:xfrm>
          <a:prstGeom prst="rect">
            <a:avLst/>
          </a:prstGeom>
        </p:spPr>
      </p:pic>
    </p:spTree>
    <p:extLst>
      <p:ext uri="{BB962C8B-B14F-4D97-AF65-F5344CB8AC3E}">
        <p14:creationId xmlns:p14="http://schemas.microsoft.com/office/powerpoint/2010/main" val="3704741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857DAF00-B4FE-0DEF-A544-943526A3DBE2}"/>
              </a:ext>
            </a:extLst>
          </p:cNvPr>
          <p:cNvSpPr>
            <a:spLocks noGrp="1" noChangeArrowheads="1"/>
          </p:cNvSpPr>
          <p:nvPr>
            <p:ph type="title"/>
          </p:nvPr>
        </p:nvSpPr>
        <p:spPr/>
        <p:txBody>
          <a:bodyPr/>
          <a:lstStyle/>
          <a:p>
            <a:pPr eaLnBrk="1" hangingPunct="1"/>
            <a:r>
              <a:rPr lang="en-US" altLang="en-US"/>
              <a:t>Conservation of Linear Momentum</a:t>
            </a:r>
          </a:p>
        </p:txBody>
      </p:sp>
      <p:sp>
        <p:nvSpPr>
          <p:cNvPr id="121859" name="Rectangle 3">
            <a:extLst>
              <a:ext uri="{FF2B5EF4-FFF2-40B4-BE49-F238E27FC236}">
                <a16:creationId xmlns:a16="http://schemas.microsoft.com/office/drawing/2014/main" id="{0C2D6269-6FAC-AFF3-0453-4BB584BF998D}"/>
              </a:ext>
            </a:extLst>
          </p:cNvPr>
          <p:cNvSpPr>
            <a:spLocks noGrp="1" noChangeArrowheads="1"/>
          </p:cNvSpPr>
          <p:nvPr>
            <p:ph idx="1"/>
          </p:nvPr>
        </p:nvSpPr>
        <p:spPr>
          <a:xfrm>
            <a:off x="977900" y="1453469"/>
            <a:ext cx="10928465" cy="1668344"/>
          </a:xfrm>
        </p:spPr>
        <p:txBody>
          <a:bodyPr>
            <a:normAutofit/>
          </a:bodyPr>
          <a:lstStyle/>
          <a:p>
            <a:pPr marL="0" indent="0"/>
            <a:r>
              <a:rPr lang="en-US" altLang="en-US" sz="2400" dirty="0"/>
              <a:t>If we define the </a:t>
            </a:r>
            <a:r>
              <a:rPr lang="en-US" altLang="en-US" sz="2400" b="1" dirty="0"/>
              <a:t>linear momentum</a:t>
            </a:r>
            <a:r>
              <a:rPr lang="en-US" altLang="en-US" sz="2400" dirty="0"/>
              <a:t> (or momentum,   ) of a particle of mass </a:t>
            </a:r>
            <a:r>
              <a:rPr lang="en-US" altLang="en-US" sz="2400" i="1" dirty="0"/>
              <a:t>m</a:t>
            </a:r>
            <a:r>
              <a:rPr lang="en-US" altLang="en-US" sz="2400" dirty="0"/>
              <a:t> moving with a velocity </a:t>
            </a:r>
            <a:r>
              <a:rPr lang="en-US" altLang="en-US" sz="2400" b="1" dirty="0"/>
              <a:t>    </a:t>
            </a:r>
            <a:r>
              <a:rPr lang="en-US" altLang="en-US" sz="2400" dirty="0"/>
              <a:t>to be the product of the mass and velocity:</a:t>
            </a:r>
          </a:p>
          <a:p>
            <a:pPr lvl="1" eaLnBrk="1" hangingPunct="1"/>
            <a:r>
              <a:rPr lang="en-US" altLang="en-US" sz="2000" b="1" dirty="0"/>
              <a:t> </a:t>
            </a:r>
          </a:p>
        </p:txBody>
      </p:sp>
      <p:graphicFrame>
        <p:nvGraphicFramePr>
          <p:cNvPr id="121860" name="Object 6">
            <a:extLst>
              <a:ext uri="{FF2B5EF4-FFF2-40B4-BE49-F238E27FC236}">
                <a16:creationId xmlns:a16="http://schemas.microsoft.com/office/drawing/2014/main" id="{80D0137B-1BCE-D380-DC60-3A39F9559006}"/>
              </a:ext>
            </a:extLst>
          </p:cNvPr>
          <p:cNvGraphicFramePr>
            <a:graphicFrameLocks noChangeAspect="1"/>
          </p:cNvGraphicFramePr>
          <p:nvPr>
            <p:extLst>
              <p:ext uri="{D42A27DB-BD31-4B8C-83A1-F6EECF244321}">
                <p14:modId xmlns:p14="http://schemas.microsoft.com/office/powerpoint/2010/main" val="2996167931"/>
              </p:ext>
            </p:extLst>
          </p:nvPr>
        </p:nvGraphicFramePr>
        <p:xfrm>
          <a:off x="1735945" y="2455756"/>
          <a:ext cx="1371592" cy="559121"/>
        </p:xfrm>
        <a:graphic>
          <a:graphicData uri="http://schemas.openxmlformats.org/presentationml/2006/ole">
            <mc:AlternateContent xmlns:mc="http://schemas.openxmlformats.org/markup-compatibility/2006">
              <mc:Choice xmlns:v="urn:schemas-microsoft-com:vml" Requires="v">
                <p:oleObj name="Equation" r:id="rId2" imgW="622300" imgH="254000" progId="Equation.3">
                  <p:embed/>
                </p:oleObj>
              </mc:Choice>
              <mc:Fallback>
                <p:oleObj name="Equation" r:id="rId2" imgW="622300" imgH="254000" progId="Equation.3">
                  <p:embed/>
                  <p:pic>
                    <p:nvPicPr>
                      <p:cNvPr id="121860" name="Object 6">
                        <a:extLst>
                          <a:ext uri="{FF2B5EF4-FFF2-40B4-BE49-F238E27FC236}">
                            <a16:creationId xmlns:a16="http://schemas.microsoft.com/office/drawing/2014/main" id="{80D0137B-1BCE-D380-DC60-3A39F95590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5945" y="2455756"/>
                        <a:ext cx="1371592" cy="559121"/>
                      </a:xfrm>
                      <a:prstGeom prst="rect">
                        <a:avLst/>
                      </a:prstGeom>
                      <a:noFill/>
                      <a:ln>
                        <a:noFill/>
                      </a:ln>
                      <a:effectLst/>
                    </p:spPr>
                  </p:pic>
                </p:oleObj>
              </mc:Fallback>
            </mc:AlternateContent>
          </a:graphicData>
        </a:graphic>
      </p:graphicFrame>
      <p:sp>
        <p:nvSpPr>
          <p:cNvPr id="121862" name="Slide Number Placeholder 1">
            <a:extLst>
              <a:ext uri="{FF2B5EF4-FFF2-40B4-BE49-F238E27FC236}">
                <a16:creationId xmlns:a16="http://schemas.microsoft.com/office/drawing/2014/main" id="{3FB86CDD-8ACA-92EA-4AAC-FF42F303C03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235C6DDD-4C59-4874-9E59-A1CFF1221CE7}" type="slidenum">
              <a:rPr lang="en-US" altLang="en-US"/>
              <a:pPr>
                <a:lnSpc>
                  <a:spcPct val="100000"/>
                </a:lnSpc>
                <a:spcBef>
                  <a:spcPct val="0"/>
                </a:spcBef>
              </a:pPr>
              <a:t>4</a:t>
            </a:fld>
            <a:endParaRPr lang="en-US" altLang="en-US"/>
          </a:p>
        </p:txBody>
      </p:sp>
      <p:graphicFrame>
        <p:nvGraphicFramePr>
          <p:cNvPr id="121863" name="Object 1">
            <a:extLst>
              <a:ext uri="{FF2B5EF4-FFF2-40B4-BE49-F238E27FC236}">
                <a16:creationId xmlns:a16="http://schemas.microsoft.com/office/drawing/2014/main" id="{038225B6-8392-4868-9E99-5D9C324B5BA9}"/>
              </a:ext>
            </a:extLst>
          </p:cNvPr>
          <p:cNvGraphicFramePr>
            <a:graphicFrameLocks noChangeAspect="1"/>
          </p:cNvGraphicFramePr>
          <p:nvPr>
            <p:extLst>
              <p:ext uri="{D42A27DB-BD31-4B8C-83A1-F6EECF244321}">
                <p14:modId xmlns:p14="http://schemas.microsoft.com/office/powerpoint/2010/main" val="2842543006"/>
              </p:ext>
            </p:extLst>
          </p:nvPr>
        </p:nvGraphicFramePr>
        <p:xfrm>
          <a:off x="2912275" y="1837967"/>
          <a:ext cx="195262" cy="273050"/>
        </p:xfrm>
        <a:graphic>
          <a:graphicData uri="http://schemas.openxmlformats.org/presentationml/2006/ole">
            <mc:AlternateContent xmlns:mc="http://schemas.openxmlformats.org/markup-compatibility/2006">
              <mc:Choice xmlns:v="urn:schemas-microsoft-com:vml" Requires="v">
                <p:oleObj name="方程式" r:id="rId4" imgW="126725" imgH="177415" progId="Equation.3">
                  <p:embed/>
                </p:oleObj>
              </mc:Choice>
              <mc:Fallback>
                <p:oleObj name="方程式" r:id="rId4" imgW="126725" imgH="177415" progId="Equation.3">
                  <p:embed/>
                  <p:pic>
                    <p:nvPicPr>
                      <p:cNvPr id="121863" name="Object 1">
                        <a:extLst>
                          <a:ext uri="{FF2B5EF4-FFF2-40B4-BE49-F238E27FC236}">
                            <a16:creationId xmlns:a16="http://schemas.microsoft.com/office/drawing/2014/main" id="{038225B6-8392-4868-9E99-5D9C324B5B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2275" y="1837967"/>
                        <a:ext cx="195262"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1864" name="Object 2">
            <a:extLst>
              <a:ext uri="{FF2B5EF4-FFF2-40B4-BE49-F238E27FC236}">
                <a16:creationId xmlns:a16="http://schemas.microsoft.com/office/drawing/2014/main" id="{DE5956DC-4E1A-FEF4-65A8-A0E50E810321}"/>
              </a:ext>
            </a:extLst>
          </p:cNvPr>
          <p:cNvGraphicFramePr>
            <a:graphicFrameLocks noChangeAspect="1"/>
          </p:cNvGraphicFramePr>
          <p:nvPr>
            <p:extLst>
              <p:ext uri="{D42A27DB-BD31-4B8C-83A1-F6EECF244321}">
                <p14:modId xmlns:p14="http://schemas.microsoft.com/office/powerpoint/2010/main" val="2442557626"/>
              </p:ext>
            </p:extLst>
          </p:nvPr>
        </p:nvGraphicFramePr>
        <p:xfrm>
          <a:off x="7481036" y="1489898"/>
          <a:ext cx="233362" cy="311150"/>
        </p:xfrm>
        <a:graphic>
          <a:graphicData uri="http://schemas.openxmlformats.org/presentationml/2006/ole">
            <mc:AlternateContent xmlns:mc="http://schemas.openxmlformats.org/markup-compatibility/2006">
              <mc:Choice xmlns:v="urn:schemas-microsoft-com:vml" Requires="v">
                <p:oleObj name="方程式" r:id="rId6" imgW="152268" imgH="203024" progId="Equation.3">
                  <p:embed/>
                </p:oleObj>
              </mc:Choice>
              <mc:Fallback>
                <p:oleObj name="方程式" r:id="rId6" imgW="152268" imgH="203024" progId="Equation.3">
                  <p:embed/>
                  <p:pic>
                    <p:nvPicPr>
                      <p:cNvPr id="121864" name="Object 2">
                        <a:extLst>
                          <a:ext uri="{FF2B5EF4-FFF2-40B4-BE49-F238E27FC236}">
                            <a16:creationId xmlns:a16="http://schemas.microsoft.com/office/drawing/2014/main" id="{DE5956DC-4E1A-FEF4-65A8-A0E50E8103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1036" y="1489898"/>
                        <a:ext cx="23336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1865" name="TextBox 3">
            <a:extLst>
              <a:ext uri="{FF2B5EF4-FFF2-40B4-BE49-F238E27FC236}">
                <a16:creationId xmlns:a16="http://schemas.microsoft.com/office/drawing/2014/main" id="{65B2D720-8157-5334-925B-E842A259C33F}"/>
              </a:ext>
            </a:extLst>
          </p:cNvPr>
          <p:cNvSpPr txBox="1">
            <a:spLocks noChangeArrowheads="1"/>
          </p:cNvSpPr>
          <p:nvPr/>
        </p:nvSpPr>
        <p:spPr bwMode="auto">
          <a:xfrm>
            <a:off x="977900" y="3269092"/>
            <a:ext cx="8783466" cy="83099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sz="2400" dirty="0"/>
              <a:t>If there is no net external force acting on a system, the total momentum of the system remains constant.</a:t>
            </a:r>
          </a:p>
        </p:txBody>
      </p:sp>
      <p:grpSp>
        <p:nvGrpSpPr>
          <p:cNvPr id="121866" name="Group 7">
            <a:extLst>
              <a:ext uri="{FF2B5EF4-FFF2-40B4-BE49-F238E27FC236}">
                <a16:creationId xmlns:a16="http://schemas.microsoft.com/office/drawing/2014/main" id="{57031037-FCFB-0B7C-B0D2-0782400CD3FC}"/>
              </a:ext>
            </a:extLst>
          </p:cNvPr>
          <p:cNvGrpSpPr>
            <a:grpSpLocks/>
          </p:cNvGrpSpPr>
          <p:nvPr/>
        </p:nvGrpSpPr>
        <p:grpSpPr bwMode="auto">
          <a:xfrm>
            <a:off x="1217685" y="4754940"/>
            <a:ext cx="4597327" cy="407799"/>
            <a:chOff x="-18462" y="4944570"/>
            <a:chExt cx="4597225" cy="407774"/>
          </a:xfrm>
        </p:grpSpPr>
        <p:graphicFrame>
          <p:nvGraphicFramePr>
            <p:cNvPr id="121867" name="Object 5">
              <a:extLst>
                <a:ext uri="{FF2B5EF4-FFF2-40B4-BE49-F238E27FC236}">
                  <a16:creationId xmlns:a16="http://schemas.microsoft.com/office/drawing/2014/main" id="{7E9C6CCB-EC68-46F1-413C-1F34B689FCBA}"/>
                </a:ext>
              </a:extLst>
            </p:cNvPr>
            <p:cNvGraphicFramePr>
              <a:graphicFrameLocks noChangeAspect="1"/>
            </p:cNvGraphicFramePr>
            <p:nvPr>
              <p:extLst>
                <p:ext uri="{D42A27DB-BD31-4B8C-83A1-F6EECF244321}">
                  <p14:modId xmlns:p14="http://schemas.microsoft.com/office/powerpoint/2010/main" val="2296985918"/>
                </p:ext>
              </p:extLst>
            </p:nvPr>
          </p:nvGraphicFramePr>
          <p:xfrm>
            <a:off x="-18462" y="4944570"/>
            <a:ext cx="288032" cy="384043"/>
          </p:xfrm>
          <a:graphic>
            <a:graphicData uri="http://schemas.openxmlformats.org/presentationml/2006/ole">
              <mc:AlternateContent xmlns:mc="http://schemas.openxmlformats.org/markup-compatibility/2006">
                <mc:Choice xmlns:v="urn:schemas-microsoft-com:vml" Requires="v">
                  <p:oleObj name="方程式" r:id="rId8" imgW="152268" imgH="203024" progId="Equation.3">
                    <p:embed/>
                  </p:oleObj>
                </mc:Choice>
                <mc:Fallback>
                  <p:oleObj name="方程式" r:id="rId8" imgW="152268" imgH="203024" progId="Equation.3">
                    <p:embed/>
                    <p:pic>
                      <p:nvPicPr>
                        <p:cNvPr id="121867" name="Object 5">
                          <a:extLst>
                            <a:ext uri="{FF2B5EF4-FFF2-40B4-BE49-F238E27FC236}">
                              <a16:creationId xmlns:a16="http://schemas.microsoft.com/office/drawing/2014/main" id="{7E9C6CCB-EC68-46F1-413C-1F34B689FC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462" y="4944570"/>
                          <a:ext cx="288032" cy="384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1868" name="TextBox 6">
              <a:extLst>
                <a:ext uri="{FF2B5EF4-FFF2-40B4-BE49-F238E27FC236}">
                  <a16:creationId xmlns:a16="http://schemas.microsoft.com/office/drawing/2014/main" id="{56EBC19C-AEF3-0A8C-AF2F-0827B72611F5}"/>
                </a:ext>
              </a:extLst>
            </p:cNvPr>
            <p:cNvSpPr txBox="1">
              <a:spLocks noChangeArrowheads="1"/>
            </p:cNvSpPr>
            <p:nvPr/>
          </p:nvSpPr>
          <p:spPr bwMode="auto">
            <a:xfrm>
              <a:off x="269570" y="4952234"/>
              <a:ext cx="43091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sz="2000" dirty="0"/>
                <a:t>is a vector and has a unit of kgms</a:t>
              </a:r>
              <a:r>
                <a:rPr lang="en-US" altLang="en-US" sz="2000" baseline="30000" dirty="0"/>
                <a:t>-1</a:t>
              </a:r>
              <a:r>
                <a:rPr lang="en-US" altLang="en-US" sz="2000" dirty="0"/>
                <a:t>.</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6">
            <a:extLst>
              <a:ext uri="{FF2B5EF4-FFF2-40B4-BE49-F238E27FC236}">
                <a16:creationId xmlns:a16="http://schemas.microsoft.com/office/drawing/2014/main" id="{93073E79-CF4B-3628-7540-3A8C54918D5B}"/>
              </a:ext>
            </a:extLst>
          </p:cNvPr>
          <p:cNvSpPr>
            <a:spLocks noGrp="1" noChangeArrowheads="1"/>
          </p:cNvSpPr>
          <p:nvPr>
            <p:ph type="title"/>
          </p:nvPr>
        </p:nvSpPr>
        <p:spPr/>
        <p:txBody>
          <a:bodyPr/>
          <a:lstStyle/>
          <a:p>
            <a:pPr eaLnBrk="1" hangingPunct="1"/>
            <a:r>
              <a:rPr lang="en-US" altLang="en-US"/>
              <a:t>Center of Mass, Coordinates</a:t>
            </a:r>
          </a:p>
        </p:txBody>
      </p:sp>
      <p:sp>
        <p:nvSpPr>
          <p:cNvPr id="145411" name="Rectangle 7">
            <a:extLst>
              <a:ext uri="{FF2B5EF4-FFF2-40B4-BE49-F238E27FC236}">
                <a16:creationId xmlns:a16="http://schemas.microsoft.com/office/drawing/2014/main" id="{0957E720-40FB-105F-2D15-332A8F2A4EBA}"/>
              </a:ext>
            </a:extLst>
          </p:cNvPr>
          <p:cNvSpPr>
            <a:spLocks noGrp="1" noChangeArrowheads="1"/>
          </p:cNvSpPr>
          <p:nvPr>
            <p:ph sz="half" idx="1"/>
          </p:nvPr>
        </p:nvSpPr>
        <p:spPr>
          <a:xfrm>
            <a:off x="991985" y="1676400"/>
            <a:ext cx="5027815" cy="1608138"/>
          </a:xfrm>
        </p:spPr>
        <p:txBody>
          <a:bodyPr>
            <a:normAutofit fontScale="85000" lnSpcReduction="10000"/>
          </a:bodyPr>
          <a:lstStyle/>
          <a:p>
            <a:pPr marL="0" indent="0"/>
            <a:r>
              <a:rPr lang="en-US" altLang="en-US" sz="2400" dirty="0"/>
              <a:t>The coordinates of the center of mass  are</a:t>
            </a:r>
          </a:p>
          <a:p>
            <a:pPr lvl="1" eaLnBrk="1" hangingPunct="1"/>
            <a:endParaRPr lang="en-US" altLang="en-US" dirty="0"/>
          </a:p>
          <a:p>
            <a:pPr lvl="1" eaLnBrk="1" hangingPunct="1"/>
            <a:endParaRPr lang="en-US" altLang="en-US" dirty="0"/>
          </a:p>
          <a:p>
            <a:pPr marL="457200" lvl="1" indent="0" eaLnBrk="1" hangingPunct="1">
              <a:buNone/>
            </a:pPr>
            <a:endParaRPr lang="en-US" altLang="en-US" dirty="0"/>
          </a:p>
          <a:p>
            <a:pPr lvl="1" eaLnBrk="1" hangingPunct="1"/>
            <a:r>
              <a:rPr lang="en-US" altLang="en-US" dirty="0"/>
              <a:t>M is the total mass of the system.</a:t>
            </a:r>
          </a:p>
        </p:txBody>
      </p:sp>
      <p:pic>
        <p:nvPicPr>
          <p:cNvPr id="145413" name="Picture 7" descr="0914">
            <a:extLst>
              <a:ext uri="{FF2B5EF4-FFF2-40B4-BE49-F238E27FC236}">
                <a16:creationId xmlns:a16="http://schemas.microsoft.com/office/drawing/2014/main" id="{69DA7D21-57F8-ACF9-60A4-0EE994957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908051"/>
            <a:ext cx="4102100"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4" name="Slide Number Placeholder 1">
            <a:extLst>
              <a:ext uri="{FF2B5EF4-FFF2-40B4-BE49-F238E27FC236}">
                <a16:creationId xmlns:a16="http://schemas.microsoft.com/office/drawing/2014/main" id="{E272AEAE-3E91-8976-A957-A7E75A44749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EFA85747-CFD6-4226-8DDB-9FAC374EDBF3}" type="slidenum">
              <a:rPr lang="en-US" altLang="en-US"/>
              <a:pPr>
                <a:lnSpc>
                  <a:spcPct val="100000"/>
                </a:lnSpc>
                <a:spcBef>
                  <a:spcPct val="0"/>
                </a:spcBef>
              </a:pPr>
              <a:t>40</a:t>
            </a:fld>
            <a:endParaRPr lang="en-US" altLang="en-US"/>
          </a:p>
        </p:txBody>
      </p:sp>
      <p:pic>
        <p:nvPicPr>
          <p:cNvPr id="26631" name="Picture 9">
            <a:extLst>
              <a:ext uri="{FF2B5EF4-FFF2-40B4-BE49-F238E27FC236}">
                <a16:creationId xmlns:a16="http://schemas.microsoft.com/office/drawing/2014/main" id="{5AD49CE9-8156-0768-4AA1-2B830CC89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676" y="4843464"/>
            <a:ext cx="364807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5416" name="Picture 10">
            <a:extLst>
              <a:ext uri="{FF2B5EF4-FFF2-40B4-BE49-F238E27FC236}">
                <a16:creationId xmlns:a16="http://schemas.microsoft.com/office/drawing/2014/main" id="{F996A6AE-DCEE-33E4-E42D-5ECED3247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0725" y="3551239"/>
            <a:ext cx="65151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3" name="Picture 11">
            <a:extLst>
              <a:ext uri="{FF2B5EF4-FFF2-40B4-BE49-F238E27FC236}">
                <a16:creationId xmlns:a16="http://schemas.microsoft.com/office/drawing/2014/main" id="{0E9694A2-2CDF-76D5-93DA-A8D19D9260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6139" y="4843463"/>
            <a:ext cx="372427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4" name="Picture 12">
            <a:extLst>
              <a:ext uri="{FF2B5EF4-FFF2-40B4-BE49-F238E27FC236}">
                <a16:creationId xmlns:a16="http://schemas.microsoft.com/office/drawing/2014/main" id="{84DEED08-D280-4447-3B16-A60EFB7B65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0614" y="5557838"/>
            <a:ext cx="1857375"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45419" name="Object 1">
            <a:extLst>
              <a:ext uri="{FF2B5EF4-FFF2-40B4-BE49-F238E27FC236}">
                <a16:creationId xmlns:a16="http://schemas.microsoft.com/office/drawing/2014/main" id="{9CD48C6C-5215-03B1-1CB7-E4B347AE0499}"/>
              </a:ext>
            </a:extLst>
          </p:cNvPr>
          <p:cNvGraphicFramePr>
            <a:graphicFrameLocks noChangeAspect="1"/>
          </p:cNvGraphicFramePr>
          <p:nvPr/>
        </p:nvGraphicFramePr>
        <p:xfrm>
          <a:off x="2432050" y="2060576"/>
          <a:ext cx="3602038" cy="677863"/>
        </p:xfrm>
        <a:graphic>
          <a:graphicData uri="http://schemas.openxmlformats.org/presentationml/2006/ole">
            <mc:AlternateContent xmlns:mc="http://schemas.openxmlformats.org/markup-compatibility/2006">
              <mc:Choice xmlns:v="urn:schemas-microsoft-com:vml" Requires="v">
                <p:oleObj name="方程式" r:id="rId7" imgW="2768600" imgH="520700" progId="Equation.3">
                  <p:embed/>
                </p:oleObj>
              </mc:Choice>
              <mc:Fallback>
                <p:oleObj name="方程式" r:id="rId7" imgW="2768600" imgH="520700" progId="Equation.3">
                  <p:embed/>
                  <p:pic>
                    <p:nvPicPr>
                      <p:cNvPr id="145419" name="Object 1">
                        <a:extLst>
                          <a:ext uri="{FF2B5EF4-FFF2-40B4-BE49-F238E27FC236}">
                            <a16:creationId xmlns:a16="http://schemas.microsoft.com/office/drawing/2014/main" id="{9CD48C6C-5215-03B1-1CB7-E4B347AE04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2050" y="2060576"/>
                        <a:ext cx="3602038"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6" name="TextBox 3">
            <a:extLst>
              <a:ext uri="{FF2B5EF4-FFF2-40B4-BE49-F238E27FC236}">
                <a16:creationId xmlns:a16="http://schemas.microsoft.com/office/drawing/2014/main" id="{5C939ECC-7FC7-4DB2-FC78-3DFBCB20C6D0}"/>
              </a:ext>
            </a:extLst>
          </p:cNvPr>
          <p:cNvSpPr txBox="1">
            <a:spLocks noChangeArrowheads="1"/>
          </p:cNvSpPr>
          <p:nvPr/>
        </p:nvSpPr>
        <p:spPr bwMode="auto">
          <a:xfrm>
            <a:off x="1852614" y="4365625"/>
            <a:ext cx="4073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sz="2000"/>
              <a:t>For continuous mass distributions,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D417D-0F31-25F9-DD38-BD12427936B8}"/>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29D241D1-FD04-E732-0D38-E58F02FF6242}"/>
              </a:ext>
            </a:extLst>
          </p:cNvPr>
          <p:cNvSpPr>
            <a:spLocks noGrp="1"/>
          </p:cNvSpPr>
          <p:nvPr>
            <p:ph sz="half" idx="1"/>
          </p:nvPr>
        </p:nvSpPr>
        <p:spPr/>
        <p:txBody>
          <a:bodyPr/>
          <a:lstStyle/>
          <a:p>
            <a:endParaRPr lang="en-HK"/>
          </a:p>
        </p:txBody>
      </p:sp>
      <p:sp>
        <p:nvSpPr>
          <p:cNvPr id="4" name="Content Placeholder 3">
            <a:extLst>
              <a:ext uri="{FF2B5EF4-FFF2-40B4-BE49-F238E27FC236}">
                <a16:creationId xmlns:a16="http://schemas.microsoft.com/office/drawing/2014/main" id="{F7671236-022C-483E-D013-86C15FAA18FF}"/>
              </a:ext>
            </a:extLst>
          </p:cNvPr>
          <p:cNvSpPr>
            <a:spLocks noGrp="1"/>
          </p:cNvSpPr>
          <p:nvPr>
            <p:ph sz="half" idx="2"/>
          </p:nvPr>
        </p:nvSpPr>
        <p:spPr/>
        <p:txBody>
          <a:bodyPr/>
          <a:lstStyle/>
          <a:p>
            <a:endParaRPr lang="en-HK"/>
          </a:p>
        </p:txBody>
      </p:sp>
      <p:pic>
        <p:nvPicPr>
          <p:cNvPr id="6" name="Picture 5">
            <a:extLst>
              <a:ext uri="{FF2B5EF4-FFF2-40B4-BE49-F238E27FC236}">
                <a16:creationId xmlns:a16="http://schemas.microsoft.com/office/drawing/2014/main" id="{280C6FFB-6816-035C-2BDC-D59E0EEF53B2}"/>
              </a:ext>
            </a:extLst>
          </p:cNvPr>
          <p:cNvPicPr>
            <a:picLocks noChangeAspect="1"/>
          </p:cNvPicPr>
          <p:nvPr/>
        </p:nvPicPr>
        <p:blipFill>
          <a:blip r:embed="rId2"/>
          <a:stretch>
            <a:fillRect/>
          </a:stretch>
        </p:blipFill>
        <p:spPr>
          <a:xfrm>
            <a:off x="1269856" y="0"/>
            <a:ext cx="9652287" cy="6858000"/>
          </a:xfrm>
          <a:prstGeom prst="rect">
            <a:avLst/>
          </a:prstGeom>
        </p:spPr>
      </p:pic>
    </p:spTree>
    <p:extLst>
      <p:ext uri="{BB962C8B-B14F-4D97-AF65-F5344CB8AC3E}">
        <p14:creationId xmlns:p14="http://schemas.microsoft.com/office/powerpoint/2010/main" val="42044183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3442B-CD86-4B17-B654-0EEC376F202D}"/>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EB1C8350-AB89-5A3A-74FA-782511BF62AA}"/>
              </a:ext>
            </a:extLst>
          </p:cNvPr>
          <p:cNvSpPr>
            <a:spLocks noGrp="1"/>
          </p:cNvSpPr>
          <p:nvPr>
            <p:ph sz="half" idx="1"/>
          </p:nvPr>
        </p:nvSpPr>
        <p:spPr/>
        <p:txBody>
          <a:bodyPr/>
          <a:lstStyle/>
          <a:p>
            <a:endParaRPr lang="en-HK"/>
          </a:p>
        </p:txBody>
      </p:sp>
      <p:sp>
        <p:nvSpPr>
          <p:cNvPr id="4" name="Content Placeholder 3">
            <a:extLst>
              <a:ext uri="{FF2B5EF4-FFF2-40B4-BE49-F238E27FC236}">
                <a16:creationId xmlns:a16="http://schemas.microsoft.com/office/drawing/2014/main" id="{7B4935F8-0315-D7AF-3366-0194CB0711B8}"/>
              </a:ext>
            </a:extLst>
          </p:cNvPr>
          <p:cNvSpPr>
            <a:spLocks noGrp="1"/>
          </p:cNvSpPr>
          <p:nvPr>
            <p:ph sz="half" idx="2"/>
          </p:nvPr>
        </p:nvSpPr>
        <p:spPr/>
        <p:txBody>
          <a:bodyPr/>
          <a:lstStyle/>
          <a:p>
            <a:endParaRPr lang="en-HK"/>
          </a:p>
        </p:txBody>
      </p:sp>
      <p:pic>
        <p:nvPicPr>
          <p:cNvPr id="6" name="Picture 5">
            <a:extLst>
              <a:ext uri="{FF2B5EF4-FFF2-40B4-BE49-F238E27FC236}">
                <a16:creationId xmlns:a16="http://schemas.microsoft.com/office/drawing/2014/main" id="{AACF7F9E-91ED-3D45-5244-AEFF23FBB887}"/>
              </a:ext>
            </a:extLst>
          </p:cNvPr>
          <p:cNvPicPr>
            <a:picLocks noChangeAspect="1"/>
          </p:cNvPicPr>
          <p:nvPr/>
        </p:nvPicPr>
        <p:blipFill>
          <a:blip r:embed="rId2"/>
          <a:stretch>
            <a:fillRect/>
          </a:stretch>
        </p:blipFill>
        <p:spPr>
          <a:xfrm>
            <a:off x="1305446" y="0"/>
            <a:ext cx="9581107" cy="6858000"/>
          </a:xfrm>
          <a:prstGeom prst="rect">
            <a:avLst/>
          </a:prstGeom>
        </p:spPr>
      </p:pic>
    </p:spTree>
    <p:extLst>
      <p:ext uri="{BB962C8B-B14F-4D97-AF65-F5344CB8AC3E}">
        <p14:creationId xmlns:p14="http://schemas.microsoft.com/office/powerpoint/2010/main" val="1885124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B7080A-5515-1C20-9E21-9B702649CB81}"/>
              </a:ext>
            </a:extLst>
          </p:cNvPr>
          <p:cNvPicPr>
            <a:picLocks noChangeAspect="1"/>
          </p:cNvPicPr>
          <p:nvPr/>
        </p:nvPicPr>
        <p:blipFill>
          <a:blip r:embed="rId2"/>
          <a:stretch>
            <a:fillRect/>
          </a:stretch>
        </p:blipFill>
        <p:spPr>
          <a:xfrm>
            <a:off x="0" y="57415"/>
            <a:ext cx="12192000" cy="3748760"/>
          </a:xfrm>
          <a:prstGeom prst="rect">
            <a:avLst/>
          </a:prstGeom>
        </p:spPr>
      </p:pic>
    </p:spTree>
    <p:extLst>
      <p:ext uri="{BB962C8B-B14F-4D97-AF65-F5344CB8AC3E}">
        <p14:creationId xmlns:p14="http://schemas.microsoft.com/office/powerpoint/2010/main" val="21540254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B43C9D-37BD-1E23-46B0-5F08EA0C91A1}"/>
              </a:ext>
            </a:extLst>
          </p:cNvPr>
          <p:cNvPicPr>
            <a:picLocks noChangeAspect="1"/>
          </p:cNvPicPr>
          <p:nvPr/>
        </p:nvPicPr>
        <p:blipFill>
          <a:blip r:embed="rId2"/>
          <a:stretch>
            <a:fillRect/>
          </a:stretch>
        </p:blipFill>
        <p:spPr>
          <a:xfrm>
            <a:off x="0" y="54606"/>
            <a:ext cx="12192000" cy="2963056"/>
          </a:xfrm>
          <a:prstGeom prst="rect">
            <a:avLst/>
          </a:prstGeom>
        </p:spPr>
      </p:pic>
      <p:pic>
        <p:nvPicPr>
          <p:cNvPr id="5" name="Picture 4">
            <a:extLst>
              <a:ext uri="{FF2B5EF4-FFF2-40B4-BE49-F238E27FC236}">
                <a16:creationId xmlns:a16="http://schemas.microsoft.com/office/drawing/2014/main" id="{7132BAA9-7E5F-71A6-0B2A-F2F2968BE57D}"/>
              </a:ext>
            </a:extLst>
          </p:cNvPr>
          <p:cNvPicPr>
            <a:picLocks noChangeAspect="1"/>
          </p:cNvPicPr>
          <p:nvPr/>
        </p:nvPicPr>
        <p:blipFill>
          <a:blip r:embed="rId3"/>
          <a:stretch>
            <a:fillRect/>
          </a:stretch>
        </p:blipFill>
        <p:spPr>
          <a:xfrm>
            <a:off x="0" y="3189102"/>
            <a:ext cx="12192000" cy="1982439"/>
          </a:xfrm>
          <a:prstGeom prst="rect">
            <a:avLst/>
          </a:prstGeom>
        </p:spPr>
      </p:pic>
    </p:spTree>
    <p:extLst>
      <p:ext uri="{BB962C8B-B14F-4D97-AF65-F5344CB8AC3E}">
        <p14:creationId xmlns:p14="http://schemas.microsoft.com/office/powerpoint/2010/main" val="1103512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4">
            <a:extLst>
              <a:ext uri="{FF2B5EF4-FFF2-40B4-BE49-F238E27FC236}">
                <a16:creationId xmlns:a16="http://schemas.microsoft.com/office/drawing/2014/main" id="{CB9F2AC3-E84C-24D4-8B60-C3CA57429333}"/>
              </a:ext>
            </a:extLst>
          </p:cNvPr>
          <p:cNvSpPr>
            <a:spLocks noGrp="1" noChangeArrowheads="1"/>
          </p:cNvSpPr>
          <p:nvPr>
            <p:ph type="title"/>
          </p:nvPr>
        </p:nvSpPr>
        <p:spPr/>
        <p:txBody>
          <a:bodyPr/>
          <a:lstStyle/>
          <a:p>
            <a:pPr eaLnBrk="1" hangingPunct="1"/>
            <a:r>
              <a:rPr lang="en-US" altLang="en-US"/>
              <a:t>Motion of a System of Particles</a:t>
            </a:r>
          </a:p>
        </p:txBody>
      </p:sp>
      <p:sp>
        <p:nvSpPr>
          <p:cNvPr id="146435" name="Rectangle 5">
            <a:extLst>
              <a:ext uri="{FF2B5EF4-FFF2-40B4-BE49-F238E27FC236}">
                <a16:creationId xmlns:a16="http://schemas.microsoft.com/office/drawing/2014/main" id="{9AE1863B-3F29-913A-5250-6034ED15FEA3}"/>
              </a:ext>
            </a:extLst>
          </p:cNvPr>
          <p:cNvSpPr>
            <a:spLocks noGrp="1" noChangeArrowheads="1"/>
          </p:cNvSpPr>
          <p:nvPr>
            <p:ph idx="1"/>
          </p:nvPr>
        </p:nvSpPr>
        <p:spPr>
          <a:xfrm>
            <a:off x="824966" y="1365252"/>
            <a:ext cx="10515600" cy="4351338"/>
          </a:xfrm>
        </p:spPr>
        <p:txBody>
          <a:bodyPr/>
          <a:lstStyle/>
          <a:p>
            <a:pPr marL="0" indent="0"/>
            <a:r>
              <a:rPr lang="en-US" altLang="en-US" dirty="0"/>
              <a:t>Assume the total mass, M, of the system remains constant.</a:t>
            </a:r>
          </a:p>
          <a:p>
            <a:pPr marL="0" indent="0"/>
            <a:r>
              <a:rPr lang="en-US" altLang="en-US" dirty="0"/>
              <a:t>We can describe the motion of the system in terms of the velocity and acceleration of the center of mass of the system.</a:t>
            </a:r>
          </a:p>
          <a:p>
            <a:pPr marL="0" indent="0"/>
            <a:endParaRPr lang="en-US" altLang="en-US" dirty="0"/>
          </a:p>
          <a:p>
            <a:pPr marL="0" indent="0"/>
            <a:endParaRPr lang="en-US" altLang="en-US" dirty="0"/>
          </a:p>
          <a:p>
            <a:pPr marL="0" indent="0"/>
            <a:r>
              <a:rPr lang="en-US" altLang="en-US" dirty="0"/>
              <a:t>We can also describe the momentum of the system and Newton</a:t>
            </a:r>
            <a:r>
              <a:rPr lang="ja-JP" altLang="en-US" dirty="0"/>
              <a:t>’</a:t>
            </a:r>
            <a:r>
              <a:rPr lang="en-US" altLang="ja-JP" dirty="0"/>
              <a:t>s Second Law for the system.</a:t>
            </a:r>
            <a:endParaRPr lang="en-US" altLang="en-US" dirty="0"/>
          </a:p>
        </p:txBody>
      </p:sp>
      <p:sp>
        <p:nvSpPr>
          <p:cNvPr id="146437" name="Slide Number Placeholder 1">
            <a:extLst>
              <a:ext uri="{FF2B5EF4-FFF2-40B4-BE49-F238E27FC236}">
                <a16:creationId xmlns:a16="http://schemas.microsoft.com/office/drawing/2014/main" id="{6A9DC319-B8E5-A5F8-7E44-9EF77E73A66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937545C3-516A-475A-A31D-0AEDDE3448E8}" type="slidenum">
              <a:rPr lang="en-US" altLang="en-US"/>
              <a:pPr>
                <a:lnSpc>
                  <a:spcPct val="100000"/>
                </a:lnSpc>
                <a:spcBef>
                  <a:spcPct val="0"/>
                </a:spcBef>
              </a:pPr>
              <a:t>45</a:t>
            </a:fld>
            <a:endParaRPr lang="en-US" altLang="en-US"/>
          </a:p>
        </p:txBody>
      </p:sp>
      <p:pic>
        <p:nvPicPr>
          <p:cNvPr id="146438" name="Picture 6">
            <a:extLst>
              <a:ext uri="{FF2B5EF4-FFF2-40B4-BE49-F238E27FC236}">
                <a16:creationId xmlns:a16="http://schemas.microsoft.com/office/drawing/2014/main" id="{E0D7A063-2A27-203E-00EE-0F35D20EE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238" y="5391153"/>
            <a:ext cx="8208962"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439" name="Picture 7">
            <a:extLst>
              <a:ext uri="{FF2B5EF4-FFF2-40B4-BE49-F238E27FC236}">
                <a16:creationId xmlns:a16="http://schemas.microsoft.com/office/drawing/2014/main" id="{1BF0CB9C-24CE-3B49-C4F5-75B413288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6194" y="2749550"/>
            <a:ext cx="3886200"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440" name="Picture 8">
            <a:extLst>
              <a:ext uri="{FF2B5EF4-FFF2-40B4-BE49-F238E27FC236}">
                <a16:creationId xmlns:a16="http://schemas.microsoft.com/office/drawing/2014/main" id="{2F4F0EA9-5A01-9E62-2AD7-4279146F3F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0453" y="4690928"/>
            <a:ext cx="3733800"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441" name="Picture 9">
            <a:extLst>
              <a:ext uri="{FF2B5EF4-FFF2-40B4-BE49-F238E27FC236}">
                <a16:creationId xmlns:a16="http://schemas.microsoft.com/office/drawing/2014/main" id="{3791E6D2-B313-9113-A6F9-550DAA47F2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556" y="2875760"/>
            <a:ext cx="396081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442" name="Picture 10">
            <a:extLst>
              <a:ext uri="{FF2B5EF4-FFF2-40B4-BE49-F238E27FC236}">
                <a16:creationId xmlns:a16="http://schemas.microsoft.com/office/drawing/2014/main" id="{4DD166C9-36FD-6C6B-AA19-CA5C49F1F8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200" y="4585817"/>
            <a:ext cx="29749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026">
            <a:extLst>
              <a:ext uri="{FF2B5EF4-FFF2-40B4-BE49-F238E27FC236}">
                <a16:creationId xmlns:a16="http://schemas.microsoft.com/office/drawing/2014/main" id="{D116AE3A-0B84-91B5-EA92-080C74288431}"/>
              </a:ext>
            </a:extLst>
          </p:cNvPr>
          <p:cNvSpPr>
            <a:spLocks noGrp="1" noChangeArrowheads="1"/>
          </p:cNvSpPr>
          <p:nvPr>
            <p:ph type="title"/>
          </p:nvPr>
        </p:nvSpPr>
        <p:spPr/>
        <p:txBody>
          <a:bodyPr/>
          <a:lstStyle/>
          <a:p>
            <a:pPr eaLnBrk="1" hangingPunct="1"/>
            <a:r>
              <a:rPr lang="en-US" altLang="en-US"/>
              <a:t>Center of Gravity</a:t>
            </a:r>
          </a:p>
        </p:txBody>
      </p:sp>
      <p:sp>
        <p:nvSpPr>
          <p:cNvPr id="147459" name="Rectangle 1027">
            <a:extLst>
              <a:ext uri="{FF2B5EF4-FFF2-40B4-BE49-F238E27FC236}">
                <a16:creationId xmlns:a16="http://schemas.microsoft.com/office/drawing/2014/main" id="{A8032FA4-3FAC-3D19-99FD-B338A0ED30A0}"/>
              </a:ext>
            </a:extLst>
          </p:cNvPr>
          <p:cNvSpPr>
            <a:spLocks noGrp="1" noChangeArrowheads="1"/>
          </p:cNvSpPr>
          <p:nvPr>
            <p:ph idx="1"/>
          </p:nvPr>
        </p:nvSpPr>
        <p:spPr/>
        <p:txBody>
          <a:bodyPr/>
          <a:lstStyle/>
          <a:p>
            <a:pPr marL="0" indent="0"/>
            <a:r>
              <a:rPr lang="en-US" altLang="en-US" dirty="0"/>
              <a:t>Each small mass element of an extended object is acted upon by the gravitational force.</a:t>
            </a:r>
          </a:p>
          <a:p>
            <a:pPr marL="0" indent="0"/>
            <a:r>
              <a:rPr lang="en-US" altLang="en-US" dirty="0"/>
              <a:t>The net effect of all these forces is equivalent to the effect of a single force       acting through a point called the </a:t>
            </a:r>
            <a:r>
              <a:rPr lang="en-US" altLang="en-US" b="1" dirty="0"/>
              <a:t>center of gravity</a:t>
            </a:r>
          </a:p>
          <a:p>
            <a:pPr marL="0" indent="0"/>
            <a:r>
              <a:rPr lang="en-US" altLang="en-US" b="1" dirty="0"/>
              <a:t>I</a:t>
            </a:r>
            <a:r>
              <a:rPr lang="en-US" altLang="en-US" dirty="0"/>
              <a:t>f    is constant over the mass distribution, the center of gravity coincides with the center of mass.</a:t>
            </a:r>
          </a:p>
        </p:txBody>
      </p:sp>
      <p:graphicFrame>
        <p:nvGraphicFramePr>
          <p:cNvPr id="147460" name="Object 1025">
            <a:extLst>
              <a:ext uri="{FF2B5EF4-FFF2-40B4-BE49-F238E27FC236}">
                <a16:creationId xmlns:a16="http://schemas.microsoft.com/office/drawing/2014/main" id="{171D8233-81EF-F22E-0F17-712BBB09E2D8}"/>
              </a:ext>
            </a:extLst>
          </p:cNvPr>
          <p:cNvGraphicFramePr>
            <a:graphicFrameLocks noChangeAspect="1"/>
          </p:cNvGraphicFramePr>
          <p:nvPr>
            <p:extLst>
              <p:ext uri="{D42A27DB-BD31-4B8C-83A1-F6EECF244321}">
                <p14:modId xmlns:p14="http://schemas.microsoft.com/office/powerpoint/2010/main" val="497087526"/>
              </p:ext>
            </p:extLst>
          </p:nvPr>
        </p:nvGraphicFramePr>
        <p:xfrm>
          <a:off x="1320628" y="3696494"/>
          <a:ext cx="182563" cy="304800"/>
        </p:xfrm>
        <a:graphic>
          <a:graphicData uri="http://schemas.openxmlformats.org/presentationml/2006/ole">
            <mc:AlternateContent xmlns:mc="http://schemas.openxmlformats.org/markup-compatibility/2006">
              <mc:Choice xmlns:v="urn:schemas-microsoft-com:vml" Requires="v">
                <p:oleObj name="Equation" r:id="rId2" imgW="152400" imgH="254000" progId="Equation.DSMT4">
                  <p:embed/>
                </p:oleObj>
              </mc:Choice>
              <mc:Fallback>
                <p:oleObj name="Equation" r:id="rId2" imgW="152400" imgH="254000" progId="Equation.DSMT4">
                  <p:embed/>
                  <p:pic>
                    <p:nvPicPr>
                      <p:cNvPr id="147460" name="Object 1025">
                        <a:extLst>
                          <a:ext uri="{FF2B5EF4-FFF2-40B4-BE49-F238E27FC236}">
                            <a16:creationId xmlns:a16="http://schemas.microsoft.com/office/drawing/2014/main" id="{171D8233-81EF-F22E-0F17-712BBB09E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628" y="3696494"/>
                        <a:ext cx="18256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47461" name="Object 1024">
            <a:extLst>
              <a:ext uri="{FF2B5EF4-FFF2-40B4-BE49-F238E27FC236}">
                <a16:creationId xmlns:a16="http://schemas.microsoft.com/office/drawing/2014/main" id="{7E3A8932-5654-646A-A079-03113B83EF57}"/>
              </a:ext>
            </a:extLst>
          </p:cNvPr>
          <p:cNvGraphicFramePr>
            <a:graphicFrameLocks noChangeAspect="1"/>
          </p:cNvGraphicFramePr>
          <p:nvPr>
            <p:extLst>
              <p:ext uri="{D42A27DB-BD31-4B8C-83A1-F6EECF244321}">
                <p14:modId xmlns:p14="http://schemas.microsoft.com/office/powerpoint/2010/main" val="3447643539"/>
              </p:ext>
            </p:extLst>
          </p:nvPr>
        </p:nvGraphicFramePr>
        <p:xfrm>
          <a:off x="1711036" y="3184698"/>
          <a:ext cx="457200" cy="381000"/>
        </p:xfrm>
        <a:graphic>
          <a:graphicData uri="http://schemas.openxmlformats.org/presentationml/2006/ole">
            <mc:AlternateContent xmlns:mc="http://schemas.openxmlformats.org/markup-compatibility/2006">
              <mc:Choice xmlns:v="urn:schemas-microsoft-com:vml" Requires="v">
                <p:oleObj name="Equation" r:id="rId4" imgW="304800" imgH="254000" progId="Equation.3">
                  <p:embed/>
                </p:oleObj>
              </mc:Choice>
              <mc:Fallback>
                <p:oleObj name="Equation" r:id="rId4" imgW="304800" imgH="254000" progId="Equation.3">
                  <p:embed/>
                  <p:pic>
                    <p:nvPicPr>
                      <p:cNvPr id="147461" name="Object 1024">
                        <a:extLst>
                          <a:ext uri="{FF2B5EF4-FFF2-40B4-BE49-F238E27FC236}">
                            <a16:creationId xmlns:a16="http://schemas.microsoft.com/office/drawing/2014/main" id="{7E3A8932-5654-646A-A079-03113B83EF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1036" y="3184698"/>
                        <a:ext cx="4572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47463" name="Slide Number Placeholder 1">
            <a:extLst>
              <a:ext uri="{FF2B5EF4-FFF2-40B4-BE49-F238E27FC236}">
                <a16:creationId xmlns:a16="http://schemas.microsoft.com/office/drawing/2014/main" id="{98960E0E-3C6B-189D-BA14-B42E5348457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6F7CF97B-FDC0-4626-866E-EC71DE84A9A5}" type="slidenum">
              <a:rPr lang="en-US" altLang="en-US"/>
              <a:pPr>
                <a:lnSpc>
                  <a:spcPct val="100000"/>
                </a:lnSpc>
                <a:spcBef>
                  <a:spcPct val="0"/>
                </a:spcBef>
              </a:pPr>
              <a:t>46</a:t>
            </a:fld>
            <a:endParaRPr lang="en-US"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1026">
            <a:extLst>
              <a:ext uri="{FF2B5EF4-FFF2-40B4-BE49-F238E27FC236}">
                <a16:creationId xmlns:a16="http://schemas.microsoft.com/office/drawing/2014/main" id="{3505EEB7-4B17-FEB3-C712-715B2C321F04}"/>
              </a:ext>
            </a:extLst>
          </p:cNvPr>
          <p:cNvSpPr>
            <a:spLocks noGrp="1" noChangeArrowheads="1"/>
          </p:cNvSpPr>
          <p:nvPr>
            <p:ph type="title"/>
          </p:nvPr>
        </p:nvSpPr>
        <p:spPr>
          <a:xfrm>
            <a:off x="786937" y="914400"/>
            <a:ext cx="11061469" cy="503238"/>
          </a:xfrm>
        </p:spPr>
        <p:txBody>
          <a:bodyPr>
            <a:normAutofit fontScale="90000"/>
          </a:bodyPr>
          <a:lstStyle/>
          <a:p>
            <a:pPr eaLnBrk="1" hangingPunct="1"/>
            <a:r>
              <a:rPr lang="en-US" altLang="en-US" dirty="0"/>
              <a:t>Finding Center of Gravity, Irregularly Shaped Object</a:t>
            </a:r>
          </a:p>
        </p:txBody>
      </p:sp>
      <p:sp>
        <p:nvSpPr>
          <p:cNvPr id="148483" name="Rectangle 1028">
            <a:extLst>
              <a:ext uri="{FF2B5EF4-FFF2-40B4-BE49-F238E27FC236}">
                <a16:creationId xmlns:a16="http://schemas.microsoft.com/office/drawing/2014/main" id="{021213E5-C0AD-6993-A666-34DA6B5B4E34}"/>
              </a:ext>
            </a:extLst>
          </p:cNvPr>
          <p:cNvSpPr>
            <a:spLocks noGrp="1" noChangeArrowheads="1"/>
          </p:cNvSpPr>
          <p:nvPr>
            <p:ph type="body" sz="half" idx="1"/>
          </p:nvPr>
        </p:nvSpPr>
        <p:spPr/>
        <p:txBody>
          <a:bodyPr/>
          <a:lstStyle/>
          <a:p>
            <a:pPr marL="0" indent="0"/>
            <a:r>
              <a:rPr lang="en-US" altLang="en-US"/>
              <a:t>Suspend the object from one point.</a:t>
            </a:r>
          </a:p>
          <a:p>
            <a:pPr marL="0" indent="0"/>
            <a:r>
              <a:rPr lang="en-US" altLang="en-US"/>
              <a:t>Then, suspend from another point.</a:t>
            </a:r>
          </a:p>
          <a:p>
            <a:pPr marL="0" indent="0"/>
            <a:r>
              <a:rPr lang="en-US" altLang="en-US"/>
              <a:t>The intersection of the resulting lines is the center of gravity and half way through the thickness of the wrench.</a:t>
            </a:r>
          </a:p>
        </p:txBody>
      </p:sp>
      <p:pic>
        <p:nvPicPr>
          <p:cNvPr id="148485" name="Picture 6" descr="0916">
            <a:extLst>
              <a:ext uri="{FF2B5EF4-FFF2-40B4-BE49-F238E27FC236}">
                <a16:creationId xmlns:a16="http://schemas.microsoft.com/office/drawing/2014/main" id="{42B730D3-8C93-DF7E-665C-B093D21C3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524000"/>
            <a:ext cx="26225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6" name="Slide Number Placeholder 1">
            <a:extLst>
              <a:ext uri="{FF2B5EF4-FFF2-40B4-BE49-F238E27FC236}">
                <a16:creationId xmlns:a16="http://schemas.microsoft.com/office/drawing/2014/main" id="{44FB41A3-27D8-3B7A-D710-855C7ED39C4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C42094F6-8118-42AB-B305-C801DE8FB027}" type="slidenum">
              <a:rPr lang="en-US" altLang="en-US"/>
              <a:pPr>
                <a:lnSpc>
                  <a:spcPct val="100000"/>
                </a:lnSpc>
                <a:spcBef>
                  <a:spcPct val="0"/>
                </a:spcBef>
              </a:pPr>
              <a:t>47</a:t>
            </a:fld>
            <a:endParaRPr lang="en-US"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Number Placeholder 3">
            <a:extLst>
              <a:ext uri="{FF2B5EF4-FFF2-40B4-BE49-F238E27FC236}">
                <a16:creationId xmlns:a16="http://schemas.microsoft.com/office/drawing/2014/main" id="{47F39A2C-E5F3-A2D1-A755-E554A57901D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9CDA77CF-4DD8-486E-82D0-38291DE38C93}" type="slidenum">
              <a:rPr lang="en-US" altLang="en-US"/>
              <a:pPr>
                <a:lnSpc>
                  <a:spcPct val="100000"/>
                </a:lnSpc>
                <a:spcBef>
                  <a:spcPct val="0"/>
                </a:spcBef>
              </a:pPr>
              <a:t>48</a:t>
            </a:fld>
            <a:endParaRPr lang="en-US" altLang="en-US"/>
          </a:p>
        </p:txBody>
      </p:sp>
      <p:pic>
        <p:nvPicPr>
          <p:cNvPr id="149507" name="Picture 2">
            <a:extLst>
              <a:ext uri="{FF2B5EF4-FFF2-40B4-BE49-F238E27FC236}">
                <a16:creationId xmlns:a16="http://schemas.microsoft.com/office/drawing/2014/main" id="{A1102BCE-B53E-2F49-EFB9-9FDCB1A89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051" y="836613"/>
            <a:ext cx="7273925"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4" name="Picture 3">
            <a:extLst>
              <a:ext uri="{FF2B5EF4-FFF2-40B4-BE49-F238E27FC236}">
                <a16:creationId xmlns:a16="http://schemas.microsoft.com/office/drawing/2014/main" id="{E6E0A29E-F08E-0CBF-4865-CAE16063CD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2688" y="3573464"/>
            <a:ext cx="6913562" cy="271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4CE69E-EEF2-EA7F-3C1D-1E4AE421E912}"/>
              </a:ext>
            </a:extLst>
          </p:cNvPr>
          <p:cNvSpPr txBox="1">
            <a:spLocks/>
          </p:cNvSpPr>
          <p:nvPr/>
        </p:nvSpPr>
        <p:spPr>
          <a:xfrm>
            <a:off x="0" y="127210"/>
            <a:ext cx="12192000" cy="128248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en-US" altLang="zh-CN" sz="6000" dirty="0">
                <a:solidFill>
                  <a:srgbClr val="011893"/>
                </a:solidFill>
                <a:latin typeface="+mn-lt"/>
              </a:rPr>
              <a:t>Summary</a:t>
            </a:r>
            <a:endParaRPr lang="en-US" altLang="zh-CN" sz="6000" dirty="0">
              <a:latin typeface="+mn-lt"/>
            </a:endParaRPr>
          </a:p>
        </p:txBody>
      </p:sp>
      <p:pic>
        <p:nvPicPr>
          <p:cNvPr id="3" name="Picture 2">
            <a:extLst>
              <a:ext uri="{FF2B5EF4-FFF2-40B4-BE49-F238E27FC236}">
                <a16:creationId xmlns:a16="http://schemas.microsoft.com/office/drawing/2014/main" id="{1D49B547-441B-4927-D478-3F046A227DFF}"/>
              </a:ext>
            </a:extLst>
          </p:cNvPr>
          <p:cNvPicPr>
            <a:picLocks noChangeAspect="1"/>
          </p:cNvPicPr>
          <p:nvPr/>
        </p:nvPicPr>
        <p:blipFill rotWithShape="1">
          <a:blip r:embed="rId3"/>
          <a:srcRect r="82954" b="37234"/>
          <a:stretch/>
        </p:blipFill>
        <p:spPr>
          <a:xfrm>
            <a:off x="154350" y="1409699"/>
            <a:ext cx="1388204" cy="1452771"/>
          </a:xfrm>
          <a:prstGeom prst="rect">
            <a:avLst/>
          </a:prstGeom>
        </p:spPr>
      </p:pic>
      <p:pic>
        <p:nvPicPr>
          <p:cNvPr id="5" name="Picture 4">
            <a:extLst>
              <a:ext uri="{FF2B5EF4-FFF2-40B4-BE49-F238E27FC236}">
                <a16:creationId xmlns:a16="http://schemas.microsoft.com/office/drawing/2014/main" id="{3205FC77-DBE3-D1B6-5D70-B7E7927046C6}"/>
              </a:ext>
            </a:extLst>
          </p:cNvPr>
          <p:cNvPicPr>
            <a:picLocks noChangeAspect="1"/>
          </p:cNvPicPr>
          <p:nvPr/>
        </p:nvPicPr>
        <p:blipFill rotWithShape="1">
          <a:blip r:embed="rId3"/>
          <a:srcRect l="56979"/>
          <a:stretch/>
        </p:blipFill>
        <p:spPr>
          <a:xfrm>
            <a:off x="1542554" y="1354040"/>
            <a:ext cx="3503587" cy="2314575"/>
          </a:xfrm>
          <a:prstGeom prst="rect">
            <a:avLst/>
          </a:prstGeom>
        </p:spPr>
      </p:pic>
      <p:pic>
        <p:nvPicPr>
          <p:cNvPr id="7" name="Picture 6">
            <a:extLst>
              <a:ext uri="{FF2B5EF4-FFF2-40B4-BE49-F238E27FC236}">
                <a16:creationId xmlns:a16="http://schemas.microsoft.com/office/drawing/2014/main" id="{E02E80AD-7CFA-8CD7-AE8C-2E6277D6F422}"/>
              </a:ext>
            </a:extLst>
          </p:cNvPr>
          <p:cNvPicPr>
            <a:picLocks noChangeAspect="1"/>
          </p:cNvPicPr>
          <p:nvPr/>
        </p:nvPicPr>
        <p:blipFill rotWithShape="1">
          <a:blip r:embed="rId4"/>
          <a:srcRect l="12991" t="35944"/>
          <a:stretch/>
        </p:blipFill>
        <p:spPr>
          <a:xfrm>
            <a:off x="5669280" y="1406395"/>
            <a:ext cx="3339919" cy="2074461"/>
          </a:xfrm>
          <a:prstGeom prst="rect">
            <a:avLst/>
          </a:prstGeom>
        </p:spPr>
      </p:pic>
      <p:pic>
        <p:nvPicPr>
          <p:cNvPr id="9" name="Picture 8">
            <a:extLst>
              <a:ext uri="{FF2B5EF4-FFF2-40B4-BE49-F238E27FC236}">
                <a16:creationId xmlns:a16="http://schemas.microsoft.com/office/drawing/2014/main" id="{EBC96CB5-5202-F529-3106-1212A6CCEC96}"/>
              </a:ext>
            </a:extLst>
          </p:cNvPr>
          <p:cNvPicPr>
            <a:picLocks noChangeAspect="1"/>
          </p:cNvPicPr>
          <p:nvPr/>
        </p:nvPicPr>
        <p:blipFill>
          <a:blip r:embed="rId5"/>
          <a:stretch>
            <a:fillRect/>
          </a:stretch>
        </p:blipFill>
        <p:spPr>
          <a:xfrm>
            <a:off x="61808" y="4144958"/>
            <a:ext cx="7052266" cy="2585831"/>
          </a:xfrm>
          <a:prstGeom prst="rect">
            <a:avLst/>
          </a:prstGeom>
        </p:spPr>
      </p:pic>
      <p:pic>
        <p:nvPicPr>
          <p:cNvPr id="11" name="Picture 10">
            <a:extLst>
              <a:ext uri="{FF2B5EF4-FFF2-40B4-BE49-F238E27FC236}">
                <a16:creationId xmlns:a16="http://schemas.microsoft.com/office/drawing/2014/main" id="{4D308BC6-ABAB-F778-0B86-F41A376F401F}"/>
              </a:ext>
            </a:extLst>
          </p:cNvPr>
          <p:cNvPicPr>
            <a:picLocks noChangeAspect="1"/>
          </p:cNvPicPr>
          <p:nvPr/>
        </p:nvPicPr>
        <p:blipFill>
          <a:blip r:embed="rId6"/>
          <a:stretch>
            <a:fillRect/>
          </a:stretch>
        </p:blipFill>
        <p:spPr>
          <a:xfrm>
            <a:off x="9369606" y="1385859"/>
            <a:ext cx="2200275" cy="1657350"/>
          </a:xfrm>
          <a:prstGeom prst="rect">
            <a:avLst/>
          </a:prstGeom>
        </p:spPr>
      </p:pic>
      <p:pic>
        <p:nvPicPr>
          <p:cNvPr id="13" name="Picture 12">
            <a:extLst>
              <a:ext uri="{FF2B5EF4-FFF2-40B4-BE49-F238E27FC236}">
                <a16:creationId xmlns:a16="http://schemas.microsoft.com/office/drawing/2014/main" id="{38E61431-B0F3-B7D3-2C6B-9EB788D8977C}"/>
              </a:ext>
            </a:extLst>
          </p:cNvPr>
          <p:cNvPicPr>
            <a:picLocks noChangeAspect="1"/>
          </p:cNvPicPr>
          <p:nvPr/>
        </p:nvPicPr>
        <p:blipFill>
          <a:blip r:embed="rId7"/>
          <a:stretch>
            <a:fillRect/>
          </a:stretch>
        </p:blipFill>
        <p:spPr>
          <a:xfrm>
            <a:off x="7539142" y="3305175"/>
            <a:ext cx="4591050" cy="3552825"/>
          </a:xfrm>
          <a:prstGeom prst="rect">
            <a:avLst/>
          </a:prstGeom>
        </p:spPr>
      </p:pic>
    </p:spTree>
    <p:extLst>
      <p:ext uri="{BB962C8B-B14F-4D97-AF65-F5344CB8AC3E}">
        <p14:creationId xmlns:p14="http://schemas.microsoft.com/office/powerpoint/2010/main" val="1597042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1EA3BC3A-6F14-EBEB-D7A2-2ADDE0C4737D}"/>
              </a:ext>
            </a:extLst>
          </p:cNvPr>
          <p:cNvSpPr>
            <a:spLocks noGrp="1" noChangeArrowheads="1"/>
          </p:cNvSpPr>
          <p:nvPr>
            <p:ph type="title"/>
          </p:nvPr>
        </p:nvSpPr>
        <p:spPr/>
        <p:txBody>
          <a:bodyPr/>
          <a:lstStyle/>
          <a:p>
            <a:pPr eaLnBrk="1" hangingPunct="1"/>
            <a:r>
              <a:rPr lang="en-US" altLang="en-US"/>
              <a:t>Newton</a:t>
            </a:r>
            <a:r>
              <a:rPr lang="ja-JP" altLang="en-US"/>
              <a:t>’</a:t>
            </a:r>
            <a:r>
              <a:rPr lang="en-US" altLang="ja-JP"/>
              <a:t>s Second Law and Momentum</a:t>
            </a:r>
            <a:endParaRPr lang="en-US" altLang="en-US"/>
          </a:p>
        </p:txBody>
      </p:sp>
      <p:sp>
        <p:nvSpPr>
          <p:cNvPr id="122883" name="Rectangle 3">
            <a:extLst>
              <a:ext uri="{FF2B5EF4-FFF2-40B4-BE49-F238E27FC236}">
                <a16:creationId xmlns:a16="http://schemas.microsoft.com/office/drawing/2014/main" id="{C40C38DA-C34F-A72D-D112-FDFE61A0303A}"/>
              </a:ext>
            </a:extLst>
          </p:cNvPr>
          <p:cNvSpPr>
            <a:spLocks noGrp="1" noChangeArrowheads="1"/>
          </p:cNvSpPr>
          <p:nvPr>
            <p:ph idx="1"/>
          </p:nvPr>
        </p:nvSpPr>
        <p:spPr/>
        <p:txBody>
          <a:bodyPr>
            <a:normAutofit/>
          </a:bodyPr>
          <a:lstStyle/>
          <a:p>
            <a:pPr marL="0" indent="0"/>
            <a:r>
              <a:rPr lang="en-US" altLang="en-US" sz="3200" dirty="0"/>
              <a:t>Using the definition of momentum, we can rewrite Newton’</a:t>
            </a:r>
            <a:r>
              <a:rPr lang="en-US" altLang="ja-JP" sz="3200" dirty="0"/>
              <a:t>s second law as the following:</a:t>
            </a:r>
          </a:p>
          <a:p>
            <a:pPr marL="0" indent="0"/>
            <a:endParaRPr lang="en-US" altLang="en-US" sz="3200" dirty="0"/>
          </a:p>
          <a:p>
            <a:pPr marL="0" indent="0"/>
            <a:endParaRPr lang="en-US" altLang="en-US" sz="3200" dirty="0"/>
          </a:p>
          <a:p>
            <a:pPr marL="0" indent="0"/>
            <a:r>
              <a:rPr lang="en-US" altLang="en-US" sz="3200" dirty="0"/>
              <a:t>i.e. the effect of a net force on a system is to change its linear momentum.</a:t>
            </a:r>
          </a:p>
        </p:txBody>
      </p:sp>
      <p:sp>
        <p:nvSpPr>
          <p:cNvPr id="122885" name="Slide Number Placeholder 1">
            <a:extLst>
              <a:ext uri="{FF2B5EF4-FFF2-40B4-BE49-F238E27FC236}">
                <a16:creationId xmlns:a16="http://schemas.microsoft.com/office/drawing/2014/main" id="{8743482A-E01A-324C-B713-AEE099816C0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9F90F7AF-0409-413F-AF4A-AB476B3CCAE8}" type="slidenum">
              <a:rPr lang="en-US" altLang="en-US"/>
              <a:pPr>
                <a:lnSpc>
                  <a:spcPct val="100000"/>
                </a:lnSpc>
                <a:spcBef>
                  <a:spcPct val="0"/>
                </a:spcBef>
              </a:pPr>
              <a:t>5</a:t>
            </a:fld>
            <a:endParaRPr lang="en-US" altLang="en-US"/>
          </a:p>
        </p:txBody>
      </p:sp>
      <p:graphicFrame>
        <p:nvGraphicFramePr>
          <p:cNvPr id="122886" name="Object 1">
            <a:extLst>
              <a:ext uri="{FF2B5EF4-FFF2-40B4-BE49-F238E27FC236}">
                <a16:creationId xmlns:a16="http://schemas.microsoft.com/office/drawing/2014/main" id="{F9469CA8-12EE-88E9-9CE3-EB29874F9CE5}"/>
              </a:ext>
            </a:extLst>
          </p:cNvPr>
          <p:cNvGraphicFramePr>
            <a:graphicFrameLocks noChangeAspect="1"/>
          </p:cNvGraphicFramePr>
          <p:nvPr>
            <p:extLst>
              <p:ext uri="{D42A27DB-BD31-4B8C-83A1-F6EECF244321}">
                <p14:modId xmlns:p14="http://schemas.microsoft.com/office/powerpoint/2010/main" val="2667004362"/>
              </p:ext>
            </p:extLst>
          </p:nvPr>
        </p:nvGraphicFramePr>
        <p:xfrm>
          <a:off x="3570583" y="2895955"/>
          <a:ext cx="4216378" cy="842531"/>
        </p:xfrm>
        <a:graphic>
          <a:graphicData uri="http://schemas.openxmlformats.org/presentationml/2006/ole">
            <mc:AlternateContent xmlns:mc="http://schemas.openxmlformats.org/markup-compatibility/2006">
              <mc:Choice xmlns:v="urn:schemas-microsoft-com:vml" Requires="v">
                <p:oleObj name="方程式" r:id="rId2" imgW="1968500" imgH="393700" progId="Equation.3">
                  <p:embed/>
                </p:oleObj>
              </mc:Choice>
              <mc:Fallback>
                <p:oleObj name="方程式" r:id="rId2" imgW="1968500" imgH="393700" progId="Equation.3">
                  <p:embed/>
                  <p:pic>
                    <p:nvPicPr>
                      <p:cNvPr id="122886" name="Object 1">
                        <a:extLst>
                          <a:ext uri="{FF2B5EF4-FFF2-40B4-BE49-F238E27FC236}">
                            <a16:creationId xmlns:a16="http://schemas.microsoft.com/office/drawing/2014/main" id="{F9469CA8-12EE-88E9-9CE3-EB29874F9C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0583" y="2895955"/>
                        <a:ext cx="4216378" cy="842531"/>
                      </a:xfrm>
                      <a:prstGeom prst="rect">
                        <a:avLst/>
                      </a:prstGeom>
                      <a:noFill/>
                      <a:ln>
                        <a:noFill/>
                      </a:ln>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3">
            <a:extLst>
              <a:ext uri="{FF2B5EF4-FFF2-40B4-BE49-F238E27FC236}">
                <a16:creationId xmlns:a16="http://schemas.microsoft.com/office/drawing/2014/main" id="{EBD889C1-1C64-F8DE-E29D-E556D5817A00}"/>
              </a:ext>
            </a:extLst>
          </p:cNvPr>
          <p:cNvSpPr>
            <a:spLocks noGrp="1" noChangeArrowheads="1"/>
          </p:cNvSpPr>
          <p:nvPr>
            <p:ph type="body" sz="half" idx="1"/>
          </p:nvPr>
        </p:nvSpPr>
        <p:spPr>
          <a:xfrm>
            <a:off x="1636714" y="836613"/>
            <a:ext cx="6619875" cy="792162"/>
          </a:xfrm>
        </p:spPr>
        <p:txBody>
          <a:bodyPr>
            <a:normAutofit fontScale="70000" lnSpcReduction="20000"/>
          </a:bodyPr>
          <a:lstStyle/>
          <a:p>
            <a:pPr marL="0" indent="0"/>
            <a:r>
              <a:rPr lang="en-US" altLang="en-US"/>
              <a:t>A 60kg man stands at rest on frictionless ice and fires a 0.50 kg arrow at 50 ms</a:t>
            </a:r>
            <a:r>
              <a:rPr lang="en-US" altLang="en-US" baseline="30000"/>
              <a:t>-1</a:t>
            </a:r>
            <a:r>
              <a:rPr lang="en-US" altLang="en-US"/>
              <a:t>. Determine the speed of the man after firing.</a:t>
            </a:r>
          </a:p>
        </p:txBody>
      </p:sp>
      <p:pic>
        <p:nvPicPr>
          <p:cNvPr id="123908" name="Picture 6" descr="0902">
            <a:extLst>
              <a:ext uri="{FF2B5EF4-FFF2-40B4-BE49-F238E27FC236}">
                <a16:creationId xmlns:a16="http://schemas.microsoft.com/office/drawing/2014/main" id="{4C8FCD9F-686B-2DAD-A68F-343905573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3926" y="787401"/>
            <a:ext cx="1655763"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9" name="Slide Number Placeholder 1">
            <a:extLst>
              <a:ext uri="{FF2B5EF4-FFF2-40B4-BE49-F238E27FC236}">
                <a16:creationId xmlns:a16="http://schemas.microsoft.com/office/drawing/2014/main" id="{C4EE3BFF-0613-D93C-95BD-9B4B72C5242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529266EF-AE5B-4FD6-8DEC-2618EDA07F57}" type="slidenum">
              <a:rPr lang="en-US" altLang="en-US"/>
              <a:pPr>
                <a:lnSpc>
                  <a:spcPct val="100000"/>
                </a:lnSpc>
                <a:spcBef>
                  <a:spcPct val="0"/>
                </a:spcBef>
              </a:pPr>
              <a:t>6</a:t>
            </a:fld>
            <a:endParaRPr lang="en-US" altLang="en-US"/>
          </a:p>
        </p:txBody>
      </p:sp>
      <p:pic>
        <p:nvPicPr>
          <p:cNvPr id="123910" name="Picture 11">
            <a:extLst>
              <a:ext uri="{FF2B5EF4-FFF2-40B4-BE49-F238E27FC236}">
                <a16:creationId xmlns:a16="http://schemas.microsoft.com/office/drawing/2014/main" id="{4271A91D-0371-6653-952A-D380DF067F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1950" y="333376"/>
            <a:ext cx="245745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12">
            <a:extLst>
              <a:ext uri="{FF2B5EF4-FFF2-40B4-BE49-F238E27FC236}">
                <a16:creationId xmlns:a16="http://schemas.microsoft.com/office/drawing/2014/main" id="{93DD68A6-273B-A425-3861-89286EDD6C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214" y="1500188"/>
            <a:ext cx="17049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0" name="Picture 13">
            <a:extLst>
              <a:ext uri="{FF2B5EF4-FFF2-40B4-BE49-F238E27FC236}">
                <a16:creationId xmlns:a16="http://schemas.microsoft.com/office/drawing/2014/main" id="{E5E3D82D-258A-7896-BF41-9679FDF23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2501" y="2139951"/>
            <a:ext cx="48672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913" name="Picture 14">
            <a:extLst>
              <a:ext uri="{FF2B5EF4-FFF2-40B4-BE49-F238E27FC236}">
                <a16:creationId xmlns:a16="http://schemas.microsoft.com/office/drawing/2014/main" id="{2B6F3D3E-BE26-A221-51DC-AE0B1A20D2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8213" y="3284539"/>
            <a:ext cx="763905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2" name="Picture 15">
            <a:extLst>
              <a:ext uri="{FF2B5EF4-FFF2-40B4-BE49-F238E27FC236}">
                <a16:creationId xmlns:a16="http://schemas.microsoft.com/office/drawing/2014/main" id="{FCDD0316-DE8B-3D46-6760-7C535A606E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7100" y="4365626"/>
            <a:ext cx="7715250"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0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153685-FB05-4893-8803-E9D2E9D4A007}" type="slidenum">
              <a:rPr lang="en-US" smtClean="0"/>
              <a:t>7</a:t>
            </a:fld>
            <a:endParaRPr lang="en-US"/>
          </a:p>
        </p:txBody>
      </p:sp>
      <p:pic>
        <p:nvPicPr>
          <p:cNvPr id="3" name="Picture 2"/>
          <p:cNvPicPr>
            <a:picLocks noChangeAspect="1"/>
          </p:cNvPicPr>
          <p:nvPr/>
        </p:nvPicPr>
        <p:blipFill>
          <a:blip r:embed="rId2"/>
          <a:stretch>
            <a:fillRect/>
          </a:stretch>
        </p:blipFill>
        <p:spPr>
          <a:xfrm>
            <a:off x="1491782" y="986824"/>
            <a:ext cx="9277418" cy="1166821"/>
          </a:xfrm>
          <a:prstGeom prst="rect">
            <a:avLst/>
          </a:prstGeom>
        </p:spPr>
      </p:pic>
      <p:sp>
        <p:nvSpPr>
          <p:cNvPr id="4" name="TextBox 3"/>
          <p:cNvSpPr txBox="1"/>
          <p:nvPr/>
        </p:nvSpPr>
        <p:spPr>
          <a:xfrm>
            <a:off x="840600" y="199022"/>
            <a:ext cx="2840586" cy="461665"/>
          </a:xfrm>
          <a:prstGeom prst="rect">
            <a:avLst/>
          </a:prstGeom>
          <a:noFill/>
        </p:spPr>
        <p:txBody>
          <a:bodyPr wrap="none" rtlCol="0">
            <a:spAutoFit/>
          </a:bodyPr>
          <a:lstStyle/>
          <a:p>
            <a:r>
              <a:rPr lang="en-US" altLang="zh-TW" sz="2400" dirty="0"/>
              <a:t>Challenging Question</a:t>
            </a:r>
            <a:endParaRPr lang="en-US" sz="2400" dirty="0"/>
          </a:p>
        </p:txBody>
      </p:sp>
      <p:pic>
        <p:nvPicPr>
          <p:cNvPr id="5" name="Picture 4"/>
          <p:cNvPicPr>
            <a:picLocks noChangeAspect="1"/>
          </p:cNvPicPr>
          <p:nvPr/>
        </p:nvPicPr>
        <p:blipFill>
          <a:blip r:embed="rId3"/>
          <a:stretch>
            <a:fillRect/>
          </a:stretch>
        </p:blipFill>
        <p:spPr>
          <a:xfrm>
            <a:off x="705209" y="2841795"/>
            <a:ext cx="7229203" cy="895000"/>
          </a:xfrm>
          <a:prstGeom prst="rect">
            <a:avLst/>
          </a:prstGeom>
        </p:spPr>
      </p:pic>
      <p:pic>
        <p:nvPicPr>
          <p:cNvPr id="6" name="Picture 5"/>
          <p:cNvPicPr>
            <a:picLocks noChangeAspect="1"/>
          </p:cNvPicPr>
          <p:nvPr/>
        </p:nvPicPr>
        <p:blipFill>
          <a:blip r:embed="rId4"/>
          <a:stretch>
            <a:fillRect/>
          </a:stretch>
        </p:blipFill>
        <p:spPr>
          <a:xfrm>
            <a:off x="4319810" y="4162018"/>
            <a:ext cx="7489804" cy="882980"/>
          </a:xfrm>
          <a:prstGeom prst="rect">
            <a:avLst/>
          </a:prstGeom>
        </p:spPr>
      </p:pic>
    </p:spTree>
    <p:extLst>
      <p:ext uri="{BB962C8B-B14F-4D97-AF65-F5344CB8AC3E}">
        <p14:creationId xmlns:p14="http://schemas.microsoft.com/office/powerpoint/2010/main" val="1796837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153685-FB05-4893-8803-E9D2E9D4A007}" type="slidenum">
              <a:rPr lang="en-US" smtClean="0"/>
              <a:t>8</a:t>
            </a:fld>
            <a:endParaRPr lang="en-US"/>
          </a:p>
        </p:txBody>
      </p:sp>
      <p:pic>
        <p:nvPicPr>
          <p:cNvPr id="3" name="Picture 2"/>
          <p:cNvPicPr>
            <a:picLocks noChangeAspect="1"/>
          </p:cNvPicPr>
          <p:nvPr/>
        </p:nvPicPr>
        <p:blipFill>
          <a:blip r:embed="rId2"/>
          <a:stretch>
            <a:fillRect/>
          </a:stretch>
        </p:blipFill>
        <p:spPr>
          <a:xfrm>
            <a:off x="866447" y="179333"/>
            <a:ext cx="9291705" cy="5457865"/>
          </a:xfrm>
          <a:prstGeom prst="rect">
            <a:avLst/>
          </a:prstGeom>
        </p:spPr>
      </p:pic>
      <p:pic>
        <p:nvPicPr>
          <p:cNvPr id="4" name="Picture 3"/>
          <p:cNvPicPr>
            <a:picLocks noChangeAspect="1"/>
          </p:cNvPicPr>
          <p:nvPr/>
        </p:nvPicPr>
        <p:blipFill rotWithShape="1">
          <a:blip r:embed="rId3"/>
          <a:srcRect r="51398"/>
          <a:stretch/>
        </p:blipFill>
        <p:spPr>
          <a:xfrm>
            <a:off x="8401396" y="1421480"/>
            <a:ext cx="3513513" cy="895000"/>
          </a:xfrm>
          <a:prstGeom prst="rect">
            <a:avLst/>
          </a:prstGeom>
        </p:spPr>
      </p:pic>
    </p:spTree>
    <p:extLst>
      <p:ext uri="{BB962C8B-B14F-4D97-AF65-F5344CB8AC3E}">
        <p14:creationId xmlns:p14="http://schemas.microsoft.com/office/powerpoint/2010/main" val="1387003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153685-FB05-4893-8803-E9D2E9D4A007}" type="slidenum">
              <a:rPr lang="en-US" smtClean="0"/>
              <a:t>9</a:t>
            </a:fld>
            <a:endParaRPr lang="en-US"/>
          </a:p>
        </p:txBody>
      </p:sp>
      <p:pic>
        <p:nvPicPr>
          <p:cNvPr id="4" name="Picture 3"/>
          <p:cNvPicPr>
            <a:picLocks noChangeAspect="1"/>
          </p:cNvPicPr>
          <p:nvPr/>
        </p:nvPicPr>
        <p:blipFill>
          <a:blip r:embed="rId2"/>
          <a:stretch>
            <a:fillRect/>
          </a:stretch>
        </p:blipFill>
        <p:spPr>
          <a:xfrm>
            <a:off x="867781" y="272203"/>
            <a:ext cx="9339331" cy="5272126"/>
          </a:xfrm>
          <a:prstGeom prst="rect">
            <a:avLst/>
          </a:prstGeom>
        </p:spPr>
      </p:pic>
      <p:pic>
        <p:nvPicPr>
          <p:cNvPr id="3" name="Picture 2"/>
          <p:cNvPicPr>
            <a:picLocks noChangeAspect="1"/>
          </p:cNvPicPr>
          <p:nvPr/>
        </p:nvPicPr>
        <p:blipFill rotWithShape="1">
          <a:blip r:embed="rId3"/>
          <a:srcRect l="50442"/>
          <a:stretch/>
        </p:blipFill>
        <p:spPr>
          <a:xfrm>
            <a:off x="8347414" y="1974674"/>
            <a:ext cx="3582686" cy="895000"/>
          </a:xfrm>
          <a:prstGeom prst="rect">
            <a:avLst/>
          </a:prstGeom>
        </p:spPr>
      </p:pic>
    </p:spTree>
    <p:extLst>
      <p:ext uri="{BB962C8B-B14F-4D97-AF65-F5344CB8AC3E}">
        <p14:creationId xmlns:p14="http://schemas.microsoft.com/office/powerpoint/2010/main" val="15823919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1236</Words>
  <Application>Microsoft Office PowerPoint</Application>
  <PresentationFormat>Widescreen</PresentationFormat>
  <Paragraphs>172</Paragraphs>
  <Slides>49</Slides>
  <Notes>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49</vt:i4>
      </vt:variant>
    </vt:vector>
  </HeadingPairs>
  <TitlesOfParts>
    <vt:vector size="59" baseType="lpstr">
      <vt:lpstr>ＭＳ Ｐゴシック</vt:lpstr>
      <vt:lpstr>Times-Italic</vt:lpstr>
      <vt:lpstr>Times-Roman</vt:lpstr>
      <vt:lpstr>Arial</vt:lpstr>
      <vt:lpstr>Calibri</vt:lpstr>
      <vt:lpstr>Calibri Light</vt:lpstr>
      <vt:lpstr>Symbol</vt:lpstr>
      <vt:lpstr>Office Theme</vt:lpstr>
      <vt:lpstr>方程式</vt:lpstr>
      <vt:lpstr>Equation</vt:lpstr>
      <vt:lpstr>Chapter 7</vt:lpstr>
      <vt:lpstr>Intended Learning Outcomes</vt:lpstr>
      <vt:lpstr>Newton’s Laws and Conservation law</vt:lpstr>
      <vt:lpstr>Conservation of Linear Momentum</vt:lpstr>
      <vt:lpstr>Newton’s Second Law and Momentum</vt:lpstr>
      <vt:lpstr>PowerPoint Presentation</vt:lpstr>
      <vt:lpstr>PowerPoint Presentation</vt:lpstr>
      <vt:lpstr>PowerPoint Presentation</vt:lpstr>
      <vt:lpstr>PowerPoint Presentation</vt:lpstr>
      <vt:lpstr>PowerPoint Presentation</vt:lpstr>
      <vt:lpstr>PowerPoint Presentation</vt:lpstr>
      <vt:lpstr>Impulse and Momentum</vt:lpstr>
      <vt:lpstr>More About Impulse</vt:lpstr>
      <vt:lpstr>PowerPoint Presentation</vt:lpstr>
      <vt:lpstr>For a top player, a tennis ball may leave the racket on the serve with a speed of 55 m/s (about 120 mi/h). If the ball has a mass of 0.060 kg and is in contact with the racket for about 4 ms (4 x 10-3 s), estimate the average force on the ball. </vt:lpstr>
      <vt:lpstr>PowerPoint Presentation</vt:lpstr>
      <vt:lpstr>Collisions – Characteristics </vt:lpstr>
      <vt:lpstr>Types of Collisions</vt:lpstr>
      <vt:lpstr>Perfectly Inelastic Collisions</vt:lpstr>
      <vt:lpstr>Elastic Collisions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Two-Dimensional Collision</vt:lpstr>
      <vt:lpstr>PowerPoint Presentation</vt:lpstr>
      <vt:lpstr>The Center of Mass</vt:lpstr>
      <vt:lpstr>PowerPoint Presentation</vt:lpstr>
      <vt:lpstr>PowerPoint Presentation</vt:lpstr>
      <vt:lpstr>Center of Mass, Coordinates</vt:lpstr>
      <vt:lpstr>PowerPoint Presentation</vt:lpstr>
      <vt:lpstr>PowerPoint Presentation</vt:lpstr>
      <vt:lpstr>PowerPoint Presentation</vt:lpstr>
      <vt:lpstr>PowerPoint Presentation</vt:lpstr>
      <vt:lpstr>Motion of a System of Particles</vt:lpstr>
      <vt:lpstr>Center of Gravity</vt:lpstr>
      <vt:lpstr>Finding Center of Gravity, Irregularly Shaped Object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yip cho tung</dc:creator>
  <cp:lastModifiedBy>yip cho tung</cp:lastModifiedBy>
  <cp:revision>2</cp:revision>
  <dcterms:created xsi:type="dcterms:W3CDTF">2025-03-31T09:25:02Z</dcterms:created>
  <dcterms:modified xsi:type="dcterms:W3CDTF">2025-04-02T08:24:30Z</dcterms:modified>
</cp:coreProperties>
</file>